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2FDA95-A5DB-495C-9850-06B3501DDDDD}" v="31" dt="2024-03-11T04:35:31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rtter@gmail.com" userId="7773da530cf75294" providerId="LiveId" clId="{C22FDA95-A5DB-495C-9850-06B3501DDDDD}"/>
    <pc:docChg chg="undo custSel addSld delSld modSld">
      <pc:chgData name="chirtter@gmail.com" userId="7773da530cf75294" providerId="LiveId" clId="{C22FDA95-A5DB-495C-9850-06B3501DDDDD}" dt="2024-03-11T04:36:36.953" v="42" actId="47"/>
      <pc:docMkLst>
        <pc:docMk/>
      </pc:docMkLst>
      <pc:sldChg chg="del">
        <pc:chgData name="chirtter@gmail.com" userId="7773da530cf75294" providerId="LiveId" clId="{C22FDA95-A5DB-495C-9850-06B3501DDDDD}" dt="2024-02-13T03:56:48.833" v="29" actId="47"/>
        <pc:sldMkLst>
          <pc:docMk/>
          <pc:sldMk cId="1863923860" sldId="278"/>
        </pc:sldMkLst>
      </pc:sldChg>
      <pc:sldChg chg="addSp modSp new del mod">
        <pc:chgData name="chirtter@gmail.com" userId="7773da530cf75294" providerId="LiveId" clId="{C22FDA95-A5DB-495C-9850-06B3501DDDDD}" dt="2024-02-13T03:54:39.276" v="12" actId="47"/>
        <pc:sldMkLst>
          <pc:docMk/>
          <pc:sldMk cId="754542471" sldId="279"/>
        </pc:sldMkLst>
        <pc:spChg chg="mod">
          <ac:chgData name="chirtter@gmail.com" userId="7773da530cf75294" providerId="LiveId" clId="{C22FDA95-A5DB-495C-9850-06B3501DDDDD}" dt="2024-02-13T03:53:11.829" v="2"/>
          <ac:spMkLst>
            <pc:docMk/>
            <pc:sldMk cId="754542471" sldId="279"/>
            <ac:spMk id="2" creationId="{99726DD7-1580-CAA9-2629-CEC660C96768}"/>
          </ac:spMkLst>
        </pc:spChg>
        <pc:graphicFrameChg chg="add mod">
          <ac:chgData name="chirtter@gmail.com" userId="7773da530cf75294" providerId="LiveId" clId="{C22FDA95-A5DB-495C-9850-06B3501DDDDD}" dt="2024-02-13T03:53:39.595" v="6" actId="14100"/>
          <ac:graphicFrameMkLst>
            <pc:docMk/>
            <pc:sldMk cId="754542471" sldId="279"/>
            <ac:graphicFrameMk id="4" creationId="{4287EBBB-A196-A760-5190-5A6D1264EDAD}"/>
          </ac:graphicFrameMkLst>
        </pc:graphicFrameChg>
      </pc:sldChg>
      <pc:sldChg chg="addSp delSp modSp new del mod">
        <pc:chgData name="chirtter@gmail.com" userId="7773da530cf75294" providerId="LiveId" clId="{C22FDA95-A5DB-495C-9850-06B3501DDDDD}" dt="2024-03-11T04:36:36.953" v="42" actId="47"/>
        <pc:sldMkLst>
          <pc:docMk/>
          <pc:sldMk cId="627055771" sldId="280"/>
        </pc:sldMkLst>
        <pc:spChg chg="mod">
          <ac:chgData name="chirtter@gmail.com" userId="7773da530cf75294" providerId="LiveId" clId="{C22FDA95-A5DB-495C-9850-06B3501DDDDD}" dt="2024-02-13T03:54:49.810" v="14" actId="122"/>
          <ac:spMkLst>
            <pc:docMk/>
            <pc:sldMk cId="627055771" sldId="280"/>
            <ac:spMk id="2" creationId="{82F004EE-AE46-75F3-2021-975C234C3A29}"/>
          </ac:spMkLst>
        </pc:spChg>
        <pc:spChg chg="del mod">
          <ac:chgData name="chirtter@gmail.com" userId="7773da530cf75294" providerId="LiveId" clId="{C22FDA95-A5DB-495C-9850-06B3501DDDDD}" dt="2024-02-13T03:54:23.788" v="10"/>
          <ac:spMkLst>
            <pc:docMk/>
            <pc:sldMk cId="627055771" sldId="280"/>
            <ac:spMk id="3" creationId="{4AA772B4-2BA4-1ED1-37AD-16E5B2FB315D}"/>
          </ac:spMkLst>
        </pc:spChg>
        <pc:graphicFrameChg chg="add mod">
          <ac:chgData name="chirtter@gmail.com" userId="7773da530cf75294" providerId="LiveId" clId="{C22FDA95-A5DB-495C-9850-06B3501DDDDD}" dt="2024-02-13T03:56:09.195" v="28" actId="113"/>
          <ac:graphicFrameMkLst>
            <pc:docMk/>
            <pc:sldMk cId="627055771" sldId="280"/>
            <ac:graphicFrameMk id="4" creationId="{A5D49D2B-3237-0DF1-4322-ABACAF70F679}"/>
          </ac:graphicFrameMkLst>
        </pc:graphicFrameChg>
      </pc:sldChg>
      <pc:sldChg chg="addSp delSp modSp new mod">
        <pc:chgData name="chirtter@gmail.com" userId="7773da530cf75294" providerId="LiveId" clId="{C22FDA95-A5DB-495C-9850-06B3501DDDDD}" dt="2024-03-11T04:35:31.393" v="41" actId="255"/>
        <pc:sldMkLst>
          <pc:docMk/>
          <pc:sldMk cId="3032061768" sldId="281"/>
        </pc:sldMkLst>
        <pc:spChg chg="mod">
          <ac:chgData name="chirtter@gmail.com" userId="7773da530cf75294" providerId="LiveId" clId="{C22FDA95-A5DB-495C-9850-06B3501DDDDD}" dt="2024-03-11T04:34:28.408" v="32"/>
          <ac:spMkLst>
            <pc:docMk/>
            <pc:sldMk cId="3032061768" sldId="281"/>
            <ac:spMk id="2" creationId="{D025232D-EA37-8428-0914-380CE091A27C}"/>
          </ac:spMkLst>
        </pc:spChg>
        <pc:spChg chg="del">
          <ac:chgData name="chirtter@gmail.com" userId="7773da530cf75294" providerId="LiveId" clId="{C22FDA95-A5DB-495C-9850-06B3501DDDDD}" dt="2024-03-11T04:34:11.899" v="31"/>
          <ac:spMkLst>
            <pc:docMk/>
            <pc:sldMk cId="3032061768" sldId="281"/>
            <ac:spMk id="3" creationId="{DA820AB9-2C95-77B7-9E77-4EDBA81528DF}"/>
          </ac:spMkLst>
        </pc:spChg>
        <pc:graphicFrameChg chg="add mod">
          <ac:chgData name="chirtter@gmail.com" userId="7773da530cf75294" providerId="LiveId" clId="{C22FDA95-A5DB-495C-9850-06B3501DDDDD}" dt="2024-03-11T04:35:31.393" v="41" actId="255"/>
          <ac:graphicFrameMkLst>
            <pc:docMk/>
            <pc:sldMk cId="3032061768" sldId="281"/>
            <ac:graphicFrameMk id="4" creationId="{125E76FB-A31A-0B5A-1073-5D9A79F4658C}"/>
          </ac:graphicFrameMkLst>
        </pc:graphicFrameChg>
      </pc:sldChg>
    </pc:docChg>
  </pc:docChgLst>
  <pc:docChgLst>
    <pc:chgData name="chirtter@gmail.com" userId="7773da530cf75294" providerId="LiveId" clId="{4B14AF65-63A4-4F37-8703-46DBB38AD99D}"/>
    <pc:docChg chg="delSld modSld sldOrd">
      <pc:chgData name="chirtter@gmail.com" userId="7773da530cf75294" providerId="LiveId" clId="{4B14AF65-63A4-4F37-8703-46DBB38AD99D}" dt="2023-06-18T09:25:00.011" v="3"/>
      <pc:docMkLst>
        <pc:docMk/>
      </pc:docMkLst>
      <pc:sldChg chg="del">
        <pc:chgData name="chirtter@gmail.com" userId="7773da530cf75294" providerId="LiveId" clId="{4B14AF65-63A4-4F37-8703-46DBB38AD99D}" dt="2023-06-18T09:22:16.349" v="0" actId="47"/>
        <pc:sldMkLst>
          <pc:docMk/>
          <pc:sldMk cId="286407817" sldId="256"/>
        </pc:sldMkLst>
      </pc:sldChg>
      <pc:sldChg chg="del">
        <pc:chgData name="chirtter@gmail.com" userId="7773da530cf75294" providerId="LiveId" clId="{4B14AF65-63A4-4F37-8703-46DBB38AD99D}" dt="2023-06-18T09:22:17.866" v="1" actId="47"/>
        <pc:sldMkLst>
          <pc:docMk/>
          <pc:sldMk cId="1193667858" sldId="257"/>
        </pc:sldMkLst>
      </pc:sldChg>
      <pc:sldChg chg="ord">
        <pc:chgData name="chirtter@gmail.com" userId="7773da530cf75294" providerId="LiveId" clId="{4B14AF65-63A4-4F37-8703-46DBB38AD99D}" dt="2023-06-18T09:25:00.011" v="3"/>
        <pc:sldMkLst>
          <pc:docMk/>
          <pc:sldMk cId="771222730" sldId="267"/>
        </pc:sldMkLst>
      </pc:sldChg>
    </pc:docChg>
  </pc:docChgLst>
  <pc:docChgLst>
    <pc:chgData name="chirtter@gmail.com" userId="7773da530cf75294" providerId="LiveId" clId="{0986DB42-DE3D-466C-9FF4-69DA7C6FE76E}"/>
    <pc:docChg chg="custSel addSld delSld modSld">
      <pc:chgData name="chirtter@gmail.com" userId="7773da530cf75294" providerId="LiveId" clId="{0986DB42-DE3D-466C-9FF4-69DA7C6FE76E}" dt="2023-07-04T07:57:09.646" v="56" actId="47"/>
      <pc:docMkLst>
        <pc:docMk/>
      </pc:docMkLst>
      <pc:sldChg chg="del">
        <pc:chgData name="chirtter@gmail.com" userId="7773da530cf75294" providerId="LiveId" clId="{0986DB42-DE3D-466C-9FF4-69DA7C6FE76E}" dt="2023-07-04T07:57:09.646" v="56" actId="47"/>
        <pc:sldMkLst>
          <pc:docMk/>
          <pc:sldMk cId="3539447120" sldId="266"/>
        </pc:sldMkLst>
      </pc:sldChg>
      <pc:sldChg chg="del">
        <pc:chgData name="chirtter@gmail.com" userId="7773da530cf75294" providerId="LiveId" clId="{0986DB42-DE3D-466C-9FF4-69DA7C6FE76E}" dt="2023-07-04T07:57:07.330" v="55" actId="47"/>
        <pc:sldMkLst>
          <pc:docMk/>
          <pc:sldMk cId="771222730" sldId="267"/>
        </pc:sldMkLst>
      </pc:sldChg>
      <pc:sldChg chg="addSp delSp modSp new mod">
        <pc:chgData name="chirtter@gmail.com" userId="7773da530cf75294" providerId="LiveId" clId="{0986DB42-DE3D-466C-9FF4-69DA7C6FE76E}" dt="2023-07-04T07:56:56.195" v="54" actId="1076"/>
        <pc:sldMkLst>
          <pc:docMk/>
          <pc:sldMk cId="2515241191" sldId="268"/>
        </pc:sldMkLst>
        <pc:spChg chg="del">
          <ac:chgData name="chirtter@gmail.com" userId="7773da530cf75294" providerId="LiveId" clId="{0986DB42-DE3D-466C-9FF4-69DA7C6FE76E}" dt="2023-07-04T07:50:08.412" v="7" actId="478"/>
          <ac:spMkLst>
            <pc:docMk/>
            <pc:sldMk cId="2515241191" sldId="268"/>
            <ac:spMk id="2" creationId="{AD31E3EA-117B-EA98-AF35-C8F982EBFADF}"/>
          </ac:spMkLst>
        </pc:spChg>
        <pc:spChg chg="del">
          <ac:chgData name="chirtter@gmail.com" userId="7773da530cf75294" providerId="LiveId" clId="{0986DB42-DE3D-466C-9FF4-69DA7C6FE76E}" dt="2023-07-04T07:49:21.354" v="1"/>
          <ac:spMkLst>
            <pc:docMk/>
            <pc:sldMk cId="2515241191" sldId="268"/>
            <ac:spMk id="3" creationId="{2A766725-769A-848C-F0C2-F99951BD2164}"/>
          </ac:spMkLst>
        </pc:spChg>
        <pc:graphicFrameChg chg="add mod">
          <ac:chgData name="chirtter@gmail.com" userId="7773da530cf75294" providerId="LiveId" clId="{0986DB42-DE3D-466C-9FF4-69DA7C6FE76E}" dt="2023-07-04T07:56:23.287" v="52"/>
          <ac:graphicFrameMkLst>
            <pc:docMk/>
            <pc:sldMk cId="2515241191" sldId="268"/>
            <ac:graphicFrameMk id="4" creationId="{078D42BA-65B9-00B9-01AE-4C15A4A2B730}"/>
          </ac:graphicFrameMkLst>
        </pc:graphicFrameChg>
        <pc:picChg chg="add mod">
          <ac:chgData name="chirtter@gmail.com" userId="7773da530cf75294" providerId="LiveId" clId="{0986DB42-DE3D-466C-9FF4-69DA7C6FE76E}" dt="2023-07-04T07:50:13.321" v="8" actId="1076"/>
          <ac:picMkLst>
            <pc:docMk/>
            <pc:sldMk cId="2515241191" sldId="268"/>
            <ac:picMk id="5" creationId="{6892C998-C45F-B659-0449-8234187432EF}"/>
          </ac:picMkLst>
        </pc:picChg>
        <pc:cxnChg chg="add mod">
          <ac:chgData name="chirtter@gmail.com" userId="7773da530cf75294" providerId="LiveId" clId="{0986DB42-DE3D-466C-9FF4-69DA7C6FE76E}" dt="2023-07-04T07:56:56.195" v="54" actId="1076"/>
          <ac:cxnSpMkLst>
            <pc:docMk/>
            <pc:sldMk cId="2515241191" sldId="268"/>
            <ac:cxnSpMk id="7" creationId="{3D3A62E8-27D4-3CA2-6772-19C2D68F2250}"/>
          </ac:cxnSpMkLst>
        </pc:cxnChg>
      </pc:sldChg>
    </pc:docChg>
  </pc:docChgLst>
  <pc:docChgLst>
    <pc:chgData name="chirtter@gmail.com" userId="7773da530cf75294" providerId="LiveId" clId="{17E7B01F-FA99-4A67-AC97-2F4362BD169A}"/>
    <pc:docChg chg="custSel addSld delSld modSld sldOrd">
      <pc:chgData name="chirtter@gmail.com" userId="7773da530cf75294" providerId="LiveId" clId="{17E7B01F-FA99-4A67-AC97-2F4362BD169A}" dt="2023-09-11T03:17:14.236" v="233"/>
      <pc:docMkLst>
        <pc:docMk/>
      </pc:docMkLst>
      <pc:sldChg chg="del">
        <pc:chgData name="chirtter@gmail.com" userId="7773da530cf75294" providerId="LiveId" clId="{17E7B01F-FA99-4A67-AC97-2F4362BD169A}" dt="2023-08-15T02:39:31.939" v="117" actId="47"/>
        <pc:sldMkLst>
          <pc:docMk/>
          <pc:sldMk cId="2515241191" sldId="268"/>
        </pc:sldMkLst>
      </pc:sldChg>
      <pc:sldChg chg="addSp delSp modSp new del mod ord">
        <pc:chgData name="chirtter@gmail.com" userId="7773da530cf75294" providerId="LiveId" clId="{17E7B01F-FA99-4A67-AC97-2F4362BD169A}" dt="2023-09-11T03:17:10.973" v="231" actId="47"/>
        <pc:sldMkLst>
          <pc:docMk/>
          <pc:sldMk cId="802006043" sldId="270"/>
        </pc:sldMkLst>
        <pc:spChg chg="del">
          <ac:chgData name="chirtter@gmail.com" userId="7773da530cf75294" providerId="LiveId" clId="{17E7B01F-FA99-4A67-AC97-2F4362BD169A}" dt="2023-08-15T02:35:36.021" v="2" actId="478"/>
          <ac:spMkLst>
            <pc:docMk/>
            <pc:sldMk cId="802006043" sldId="270"/>
            <ac:spMk id="2" creationId="{02F9F6C2-F918-1D8A-1F67-8B65143D2F44}"/>
          </ac:spMkLst>
        </pc:spChg>
        <pc:spChg chg="del">
          <ac:chgData name="chirtter@gmail.com" userId="7773da530cf75294" providerId="LiveId" clId="{17E7B01F-FA99-4A67-AC97-2F4362BD169A}" dt="2023-08-15T02:35:08.365" v="1"/>
          <ac:spMkLst>
            <pc:docMk/>
            <pc:sldMk cId="802006043" sldId="270"/>
            <ac:spMk id="3" creationId="{6990085D-AA33-528D-FB72-0761A0535F14}"/>
          </ac:spMkLst>
        </pc:spChg>
        <pc:graphicFrameChg chg="add mod">
          <ac:chgData name="chirtter@gmail.com" userId="7773da530cf75294" providerId="LiveId" clId="{17E7B01F-FA99-4A67-AC97-2F4362BD169A}" dt="2023-08-15T02:39:11.802" v="116" actId="113"/>
          <ac:graphicFrameMkLst>
            <pc:docMk/>
            <pc:sldMk cId="802006043" sldId="270"/>
            <ac:graphicFrameMk id="4" creationId="{DA0C6046-B115-FC42-210F-AF9C1344251A}"/>
          </ac:graphicFrameMkLst>
        </pc:graphicFrameChg>
      </pc:sldChg>
      <pc:sldChg chg="modSp">
        <pc:chgData name="chirtter@gmail.com" userId="7773da530cf75294" providerId="LiveId" clId="{17E7B01F-FA99-4A67-AC97-2F4362BD169A}" dt="2023-09-04T04:01:17.366" v="133" actId="403"/>
        <pc:sldMkLst>
          <pc:docMk/>
          <pc:sldMk cId="845660521" sldId="271"/>
        </pc:sldMkLst>
        <pc:graphicFrameChg chg="mod">
          <ac:chgData name="chirtter@gmail.com" userId="7773da530cf75294" providerId="LiveId" clId="{17E7B01F-FA99-4A67-AC97-2F4362BD169A}" dt="2023-09-04T04:01:17.366" v="133" actId="403"/>
          <ac:graphicFrameMkLst>
            <pc:docMk/>
            <pc:sldMk cId="845660521" sldId="271"/>
            <ac:graphicFrameMk id="4" creationId="{98F37281-14AE-D721-B381-BFAC8A432CFD}"/>
          </ac:graphicFrameMkLst>
        </pc:graphicFrameChg>
      </pc:sldChg>
      <pc:sldChg chg="addSp delSp modSp new mod ord">
        <pc:chgData name="chirtter@gmail.com" userId="7773da530cf75294" providerId="LiveId" clId="{17E7B01F-FA99-4A67-AC97-2F4362BD169A}" dt="2023-09-11T03:17:14.236" v="233"/>
        <pc:sldMkLst>
          <pc:docMk/>
          <pc:sldMk cId="1824509149" sldId="272"/>
        </pc:sldMkLst>
        <pc:spChg chg="mod">
          <ac:chgData name="chirtter@gmail.com" userId="7773da530cf75294" providerId="LiveId" clId="{17E7B01F-FA99-4A67-AC97-2F4362BD169A}" dt="2023-09-11T03:15:25.328" v="209" actId="403"/>
          <ac:spMkLst>
            <pc:docMk/>
            <pc:sldMk cId="1824509149" sldId="272"/>
            <ac:spMk id="2" creationId="{EE9C4743-5772-687E-BD98-E4B9AEE80C7B}"/>
          </ac:spMkLst>
        </pc:spChg>
        <pc:spChg chg="del">
          <ac:chgData name="chirtter@gmail.com" userId="7773da530cf75294" providerId="LiveId" clId="{17E7B01F-FA99-4A67-AC97-2F4362BD169A}" dt="2023-09-11T03:13:01.392" v="135"/>
          <ac:spMkLst>
            <pc:docMk/>
            <pc:sldMk cId="1824509149" sldId="272"/>
            <ac:spMk id="3" creationId="{5CB89A2E-00A2-2C93-DC2E-E4CEEB90F0F0}"/>
          </ac:spMkLst>
        </pc:spChg>
        <pc:graphicFrameChg chg="add mod">
          <ac:chgData name="chirtter@gmail.com" userId="7773da530cf75294" providerId="LiveId" clId="{17E7B01F-FA99-4A67-AC97-2F4362BD169A}" dt="2023-09-11T03:16:37.936" v="230" actId="113"/>
          <ac:graphicFrameMkLst>
            <pc:docMk/>
            <pc:sldMk cId="1824509149" sldId="272"/>
            <ac:graphicFrameMk id="4" creationId="{62A33DB0-3460-D942-5FE0-CF33842338CE}"/>
          </ac:graphicFrameMkLst>
        </pc:graphicFrameChg>
      </pc:sldChg>
    </pc:docChg>
  </pc:docChgLst>
  <pc:docChgLst>
    <pc:chgData name="chirtter@gmail.com" userId="7773da530cf75294" providerId="LiveId" clId="{A5ADEC94-842B-4287-858C-8804133A4836}"/>
    <pc:docChg chg="addSld delSld modSld">
      <pc:chgData name="chirtter@gmail.com" userId="7773da530cf75294" providerId="LiveId" clId="{A5ADEC94-842B-4287-858C-8804133A4836}" dt="2024-01-15T04:39:19.988" v="17" actId="47"/>
      <pc:docMkLst>
        <pc:docMk/>
      </pc:docMkLst>
      <pc:sldChg chg="del">
        <pc:chgData name="chirtter@gmail.com" userId="7773da530cf75294" providerId="LiveId" clId="{A5ADEC94-842B-4287-858C-8804133A4836}" dt="2024-01-15T04:39:19.988" v="17" actId="47"/>
        <pc:sldMkLst>
          <pc:docMk/>
          <pc:sldMk cId="3154640761" sldId="277"/>
        </pc:sldMkLst>
      </pc:sldChg>
      <pc:sldChg chg="addSp delSp modSp new mod">
        <pc:chgData name="chirtter@gmail.com" userId="7773da530cf75294" providerId="LiveId" clId="{A5ADEC94-842B-4287-858C-8804133A4836}" dt="2024-01-15T04:38:34.586" v="16" actId="207"/>
        <pc:sldMkLst>
          <pc:docMk/>
          <pc:sldMk cId="1863923860" sldId="278"/>
        </pc:sldMkLst>
        <pc:spChg chg="mod">
          <ac:chgData name="chirtter@gmail.com" userId="7773da530cf75294" providerId="LiveId" clId="{A5ADEC94-842B-4287-858C-8804133A4836}" dt="2024-01-15T04:37:07.363" v="3" actId="122"/>
          <ac:spMkLst>
            <pc:docMk/>
            <pc:sldMk cId="1863923860" sldId="278"/>
            <ac:spMk id="2" creationId="{4374A00D-FB83-4F15-190C-6DCC6D31F94B}"/>
          </ac:spMkLst>
        </pc:spChg>
        <pc:spChg chg="del">
          <ac:chgData name="chirtter@gmail.com" userId="7773da530cf75294" providerId="LiveId" clId="{A5ADEC94-842B-4287-858C-8804133A4836}" dt="2024-01-15T04:36:54.583" v="1"/>
          <ac:spMkLst>
            <pc:docMk/>
            <pc:sldMk cId="1863923860" sldId="278"/>
            <ac:spMk id="3" creationId="{C0B3A5AC-CB28-3190-7909-AB6054AF383A}"/>
          </ac:spMkLst>
        </pc:spChg>
        <pc:graphicFrameChg chg="add mod">
          <ac:chgData name="chirtter@gmail.com" userId="7773da530cf75294" providerId="LiveId" clId="{A5ADEC94-842B-4287-858C-8804133A4836}" dt="2024-01-15T04:38:34.586" v="16" actId="207"/>
          <ac:graphicFrameMkLst>
            <pc:docMk/>
            <pc:sldMk cId="1863923860" sldId="278"/>
            <ac:graphicFrameMk id="4" creationId="{3DB0E246-959F-BD3D-F451-8367D9F330BB}"/>
          </ac:graphicFrameMkLst>
        </pc:graphicFrameChg>
      </pc:sldChg>
    </pc:docChg>
  </pc:docChgLst>
  <pc:docChgLst>
    <pc:chgData name="chirtter@gmail.com" userId="7773da530cf75294" providerId="LiveId" clId="{699FDAAF-30AA-4B9F-A903-08DB8E1BD89F}"/>
    <pc:docChg chg="addSld delSld modSld sldOrd">
      <pc:chgData name="chirtter@gmail.com" userId="7773da530cf75294" providerId="LiveId" clId="{699FDAAF-30AA-4B9F-A903-08DB8E1BD89F}" dt="2023-12-15T08:53:22.001" v="42" actId="47"/>
      <pc:docMkLst>
        <pc:docMk/>
      </pc:docMkLst>
      <pc:sldChg chg="del">
        <pc:chgData name="chirtter@gmail.com" userId="7773da530cf75294" providerId="LiveId" clId="{699FDAAF-30AA-4B9F-A903-08DB8E1BD89F}" dt="2023-12-15T08:53:22.001" v="42" actId="47"/>
        <pc:sldMkLst>
          <pc:docMk/>
          <pc:sldMk cId="716342690" sldId="273"/>
        </pc:sldMkLst>
      </pc:sldChg>
      <pc:sldChg chg="del">
        <pc:chgData name="chirtter@gmail.com" userId="7773da530cf75294" providerId="LiveId" clId="{699FDAAF-30AA-4B9F-A903-08DB8E1BD89F}" dt="2023-12-15T08:53:20.713" v="41" actId="47"/>
        <pc:sldMkLst>
          <pc:docMk/>
          <pc:sldMk cId="1509920741" sldId="274"/>
        </pc:sldMkLst>
      </pc:sldChg>
      <pc:sldChg chg="del">
        <pc:chgData name="chirtter@gmail.com" userId="7773da530cf75294" providerId="LiveId" clId="{699FDAAF-30AA-4B9F-A903-08DB8E1BD89F}" dt="2023-11-14T06:31:54.393" v="21" actId="47"/>
        <pc:sldMkLst>
          <pc:docMk/>
          <pc:sldMk cId="2470172346" sldId="275"/>
        </pc:sldMkLst>
      </pc:sldChg>
      <pc:sldChg chg="addSp delSp modSp new del mod ord">
        <pc:chgData name="chirtter@gmail.com" userId="7773da530cf75294" providerId="LiveId" clId="{699FDAAF-30AA-4B9F-A903-08DB8E1BD89F}" dt="2023-12-15T08:43:48.313" v="38" actId="47"/>
        <pc:sldMkLst>
          <pc:docMk/>
          <pc:sldMk cId="146551749" sldId="276"/>
        </pc:sldMkLst>
        <pc:spChg chg="mod">
          <ac:chgData name="chirtter@gmail.com" userId="7773da530cf75294" providerId="LiveId" clId="{699FDAAF-30AA-4B9F-A903-08DB8E1BD89F}" dt="2023-11-14T06:28:21.607" v="9" actId="20577"/>
          <ac:spMkLst>
            <pc:docMk/>
            <pc:sldMk cId="146551749" sldId="276"/>
            <ac:spMk id="2" creationId="{3A59E19A-268F-2EE9-FDD7-F91497CFCF5E}"/>
          </ac:spMkLst>
        </pc:spChg>
        <pc:spChg chg="del">
          <ac:chgData name="chirtter@gmail.com" userId="7773da530cf75294" providerId="LiveId" clId="{699FDAAF-30AA-4B9F-A903-08DB8E1BD89F}" dt="2023-11-14T06:26:51.884" v="1"/>
          <ac:spMkLst>
            <pc:docMk/>
            <pc:sldMk cId="146551749" sldId="276"/>
            <ac:spMk id="3" creationId="{7ED9305A-FE62-EB83-C074-189BD09993B0}"/>
          </ac:spMkLst>
        </pc:spChg>
        <pc:graphicFrameChg chg="add mod">
          <ac:chgData name="chirtter@gmail.com" userId="7773da530cf75294" providerId="LiveId" clId="{699FDAAF-30AA-4B9F-A903-08DB8E1BD89F}" dt="2023-11-14T06:31:14.962" v="20" actId="207"/>
          <ac:graphicFrameMkLst>
            <pc:docMk/>
            <pc:sldMk cId="146551749" sldId="276"/>
            <ac:graphicFrameMk id="4" creationId="{2450CBCC-0C08-4041-DFB1-88AA94FE5781}"/>
          </ac:graphicFrameMkLst>
        </pc:graphicFrameChg>
      </pc:sldChg>
      <pc:sldChg chg="addSp delSp modSp new mod ord">
        <pc:chgData name="chirtter@gmail.com" userId="7773da530cf75294" providerId="LiveId" clId="{699FDAAF-30AA-4B9F-A903-08DB8E1BD89F}" dt="2023-12-15T08:43:51.329" v="40"/>
        <pc:sldMkLst>
          <pc:docMk/>
          <pc:sldMk cId="3154640761" sldId="277"/>
        </pc:sldMkLst>
        <pc:spChg chg="mod">
          <ac:chgData name="chirtter@gmail.com" userId="7773da530cf75294" providerId="LiveId" clId="{699FDAAF-30AA-4B9F-A903-08DB8E1BD89F}" dt="2023-12-15T08:41:46.491" v="27" actId="122"/>
          <ac:spMkLst>
            <pc:docMk/>
            <pc:sldMk cId="3154640761" sldId="277"/>
            <ac:spMk id="2" creationId="{FDB2DE8F-9FDC-F2D1-8B61-B237AF8491E3}"/>
          </ac:spMkLst>
        </pc:spChg>
        <pc:spChg chg="del">
          <ac:chgData name="chirtter@gmail.com" userId="7773da530cf75294" providerId="LiveId" clId="{699FDAAF-30AA-4B9F-A903-08DB8E1BD89F}" dt="2023-12-15T08:41:20.114" v="25"/>
          <ac:spMkLst>
            <pc:docMk/>
            <pc:sldMk cId="3154640761" sldId="277"/>
            <ac:spMk id="3" creationId="{67518D49-DE5A-58A5-AE59-E85D2AE2E173}"/>
          </ac:spMkLst>
        </pc:spChg>
        <pc:graphicFrameChg chg="add mod">
          <ac:chgData name="chirtter@gmail.com" userId="7773da530cf75294" providerId="LiveId" clId="{699FDAAF-30AA-4B9F-A903-08DB8E1BD89F}" dt="2023-12-15T08:42:54.608" v="37" actId="113"/>
          <ac:graphicFrameMkLst>
            <pc:docMk/>
            <pc:sldMk cId="3154640761" sldId="277"/>
            <ac:graphicFrameMk id="4" creationId="{5D4910E7-7D2C-C857-B840-FAC95121640D}"/>
          </ac:graphicFrameMkLst>
        </pc:graphicFrameChg>
      </pc:sldChg>
    </pc:docChg>
  </pc:docChgLst>
  <pc:docChgLst>
    <pc:chgData name="chirtter@gmail.com" userId="7773da530cf75294" providerId="LiveId" clId="{4E5C809C-8CC0-4477-985E-CA284FF0C07F}"/>
    <pc:docChg chg="custSel addSld delSld modSld sldOrd">
      <pc:chgData name="chirtter@gmail.com" userId="7773da530cf75294" providerId="LiveId" clId="{4E5C809C-8CC0-4477-985E-CA284FF0C07F}" dt="2023-10-10T04:10:58.462" v="259"/>
      <pc:docMkLst>
        <pc:docMk/>
      </pc:docMkLst>
      <pc:sldChg chg="del">
        <pc:chgData name="chirtter@gmail.com" userId="7773da530cf75294" providerId="LiveId" clId="{4E5C809C-8CC0-4477-985E-CA284FF0C07F}" dt="2023-10-10T04:01:42.012" v="167" actId="47"/>
        <pc:sldMkLst>
          <pc:docMk/>
          <pc:sldMk cId="549495944" sldId="269"/>
        </pc:sldMkLst>
      </pc:sldChg>
      <pc:sldChg chg="del">
        <pc:chgData name="chirtter@gmail.com" userId="7773da530cf75294" providerId="LiveId" clId="{4E5C809C-8CC0-4477-985E-CA284FF0C07F}" dt="2023-10-10T03:13:42.094" v="80" actId="47"/>
        <pc:sldMkLst>
          <pc:docMk/>
          <pc:sldMk cId="845660521" sldId="271"/>
        </pc:sldMkLst>
      </pc:sldChg>
      <pc:sldChg chg="del">
        <pc:chgData name="chirtter@gmail.com" userId="7773da530cf75294" providerId="LiveId" clId="{4E5C809C-8CC0-4477-985E-CA284FF0C07F}" dt="2023-10-10T04:10:56.136" v="257" actId="47"/>
        <pc:sldMkLst>
          <pc:docMk/>
          <pc:sldMk cId="1824509149" sldId="272"/>
        </pc:sldMkLst>
      </pc:sldChg>
      <pc:sldChg chg="addSp delSp modSp new mod">
        <pc:chgData name="chirtter@gmail.com" userId="7773da530cf75294" providerId="LiveId" clId="{4E5C809C-8CC0-4477-985E-CA284FF0C07F}" dt="2023-10-10T03:58:58.169" v="99" actId="20577"/>
        <pc:sldMkLst>
          <pc:docMk/>
          <pc:sldMk cId="716342690" sldId="273"/>
        </pc:sldMkLst>
        <pc:spChg chg="mod">
          <ac:chgData name="chirtter@gmail.com" userId="7773da530cf75294" providerId="LiveId" clId="{4E5C809C-8CC0-4477-985E-CA284FF0C07F}" dt="2023-10-10T03:58:58.169" v="99" actId="20577"/>
          <ac:spMkLst>
            <pc:docMk/>
            <pc:sldMk cId="716342690" sldId="273"/>
            <ac:spMk id="2" creationId="{292C2C70-1E4A-0C7D-6EA3-F149491776C4}"/>
          </ac:spMkLst>
        </pc:spChg>
        <pc:spChg chg="del">
          <ac:chgData name="chirtter@gmail.com" userId="7773da530cf75294" providerId="LiveId" clId="{4E5C809C-8CC0-4477-985E-CA284FF0C07F}" dt="2023-10-10T03:10:01.020" v="1"/>
          <ac:spMkLst>
            <pc:docMk/>
            <pc:sldMk cId="716342690" sldId="273"/>
            <ac:spMk id="3" creationId="{F35D50D9-F828-EB91-50D7-8773B49D8794}"/>
          </ac:spMkLst>
        </pc:spChg>
        <pc:graphicFrameChg chg="add mod">
          <ac:chgData name="chirtter@gmail.com" userId="7773da530cf75294" providerId="LiveId" clId="{4E5C809C-8CC0-4477-985E-CA284FF0C07F}" dt="2023-10-10T03:13:32.550" v="79" actId="14100"/>
          <ac:graphicFrameMkLst>
            <pc:docMk/>
            <pc:sldMk cId="716342690" sldId="273"/>
            <ac:graphicFrameMk id="4" creationId="{C74DBCEE-E893-4A9A-28CC-5A5D56F3AEDA}"/>
          </ac:graphicFrameMkLst>
        </pc:graphicFrameChg>
      </pc:sldChg>
      <pc:sldChg chg="addSp delSp modSp new mod ord">
        <pc:chgData name="chirtter@gmail.com" userId="7773da530cf75294" providerId="LiveId" clId="{4E5C809C-8CC0-4477-985E-CA284FF0C07F}" dt="2023-10-10T04:01:44.195" v="169"/>
        <pc:sldMkLst>
          <pc:docMk/>
          <pc:sldMk cId="1509920741" sldId="274"/>
        </pc:sldMkLst>
        <pc:spChg chg="mod">
          <ac:chgData name="chirtter@gmail.com" userId="7773da530cf75294" providerId="LiveId" clId="{4E5C809C-8CC0-4477-985E-CA284FF0C07F}" dt="2023-10-10T04:01:12.960" v="165" actId="122"/>
          <ac:spMkLst>
            <pc:docMk/>
            <pc:sldMk cId="1509920741" sldId="274"/>
            <ac:spMk id="2" creationId="{9756B528-F62C-E1C6-42C4-3113B0CB36A2}"/>
          </ac:spMkLst>
        </pc:spChg>
        <pc:spChg chg="del">
          <ac:chgData name="chirtter@gmail.com" userId="7773da530cf75294" providerId="LiveId" clId="{4E5C809C-8CC0-4477-985E-CA284FF0C07F}" dt="2023-10-10T03:57:56.112" v="82"/>
          <ac:spMkLst>
            <pc:docMk/>
            <pc:sldMk cId="1509920741" sldId="274"/>
            <ac:spMk id="3" creationId="{17E53999-12FD-E8D6-A146-9137343C2D12}"/>
          </ac:spMkLst>
        </pc:spChg>
        <pc:graphicFrameChg chg="add mod">
          <ac:chgData name="chirtter@gmail.com" userId="7773da530cf75294" providerId="LiveId" clId="{4E5C809C-8CC0-4477-985E-CA284FF0C07F}" dt="2023-10-10T04:01:18.303" v="166" actId="14100"/>
          <ac:graphicFrameMkLst>
            <pc:docMk/>
            <pc:sldMk cId="1509920741" sldId="274"/>
            <ac:graphicFrameMk id="4" creationId="{86622E6F-CABB-52AC-50DA-D66D59316C92}"/>
          </ac:graphicFrameMkLst>
        </pc:graphicFrameChg>
      </pc:sldChg>
      <pc:sldChg chg="addSp delSp modSp new mod ord">
        <pc:chgData name="chirtter@gmail.com" userId="7773da530cf75294" providerId="LiveId" clId="{4E5C809C-8CC0-4477-985E-CA284FF0C07F}" dt="2023-10-10T04:10:58.462" v="259"/>
        <pc:sldMkLst>
          <pc:docMk/>
          <pc:sldMk cId="2470172346" sldId="275"/>
        </pc:sldMkLst>
        <pc:spChg chg="mod">
          <ac:chgData name="chirtter@gmail.com" userId="7773da530cf75294" providerId="LiveId" clId="{4E5C809C-8CC0-4477-985E-CA284FF0C07F}" dt="2023-10-10T04:08:06.904" v="241" actId="122"/>
          <ac:spMkLst>
            <pc:docMk/>
            <pc:sldMk cId="2470172346" sldId="275"/>
            <ac:spMk id="2" creationId="{E1A60C02-9F0A-BFB7-53A6-348E2D004654}"/>
          </ac:spMkLst>
        </pc:spChg>
        <pc:spChg chg="del">
          <ac:chgData name="chirtter@gmail.com" userId="7773da530cf75294" providerId="LiveId" clId="{4E5C809C-8CC0-4477-985E-CA284FF0C07F}" dt="2023-10-10T04:06:08.889" v="171"/>
          <ac:spMkLst>
            <pc:docMk/>
            <pc:sldMk cId="2470172346" sldId="275"/>
            <ac:spMk id="3" creationId="{9F7A06C7-EF98-09B2-1C3A-AA6ACD12D53B}"/>
          </ac:spMkLst>
        </pc:spChg>
        <pc:graphicFrameChg chg="add mod">
          <ac:chgData name="chirtter@gmail.com" userId="7773da530cf75294" providerId="LiveId" clId="{4E5C809C-8CC0-4477-985E-CA284FF0C07F}" dt="2023-10-10T04:10:36.831" v="256"/>
          <ac:graphicFrameMkLst>
            <pc:docMk/>
            <pc:sldMk cId="2470172346" sldId="275"/>
            <ac:graphicFrameMk id="4" creationId="{B1E59A3A-ACD7-A4D8-BD72-549F607CCAE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รายได้ปีงบประมาณ 2564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Sheet1!$B$3:$M$3</c:f>
              <c:numCache>
                <c:formatCode>_(* #,##0_);_(* \(#,##0\);_(* "-"??_);_(@_)</c:formatCode>
                <c:ptCount val="12"/>
                <c:pt idx="0">
                  <c:v>1847412</c:v>
                </c:pt>
                <c:pt idx="1">
                  <c:v>1754252</c:v>
                </c:pt>
                <c:pt idx="2">
                  <c:v>2177080</c:v>
                </c:pt>
                <c:pt idx="3">
                  <c:v>1822586</c:v>
                </c:pt>
                <c:pt idx="4">
                  <c:v>1862194</c:v>
                </c:pt>
                <c:pt idx="5">
                  <c:v>2561453</c:v>
                </c:pt>
                <c:pt idx="6">
                  <c:v>1807727</c:v>
                </c:pt>
                <c:pt idx="7">
                  <c:v>2052322</c:v>
                </c:pt>
                <c:pt idx="8">
                  <c:v>2436299</c:v>
                </c:pt>
                <c:pt idx="9">
                  <c:v>2505593</c:v>
                </c:pt>
                <c:pt idx="10">
                  <c:v>2683850</c:v>
                </c:pt>
                <c:pt idx="11">
                  <c:v>2921340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AF-427B-9260-4A4112977856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รายได้ปีงบประมาณ 2565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Sheet1!$B$4:$M$4</c:f>
              <c:numCache>
                <c:formatCode>_(* #,##0_);_(* \(#,##0\);_(* "-"??_);_(@_)</c:formatCode>
                <c:ptCount val="12"/>
                <c:pt idx="0">
                  <c:v>2992785</c:v>
                </c:pt>
                <c:pt idx="1">
                  <c:v>3256114</c:v>
                </c:pt>
                <c:pt idx="2">
                  <c:v>3010393</c:v>
                </c:pt>
                <c:pt idx="3">
                  <c:v>2832854</c:v>
                </c:pt>
                <c:pt idx="4">
                  <c:v>2673974</c:v>
                </c:pt>
                <c:pt idx="5">
                  <c:v>3123112</c:v>
                </c:pt>
                <c:pt idx="6">
                  <c:v>2888733</c:v>
                </c:pt>
                <c:pt idx="7">
                  <c:v>3757349</c:v>
                </c:pt>
                <c:pt idx="8">
                  <c:v>3867045</c:v>
                </c:pt>
                <c:pt idx="9">
                  <c:v>3667337</c:v>
                </c:pt>
                <c:pt idx="10">
                  <c:v>4842073</c:v>
                </c:pt>
                <c:pt idx="11">
                  <c:v>4908958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AF-427B-9260-4A4112977856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รายได้ปีงบประมาณ 2566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Sheet1!$B$5:$M$5</c:f>
              <c:numCache>
                <c:formatCode>_(* #,##0_);_(* \(#,##0\);_(* "-"??_);_(@_)</c:formatCode>
                <c:ptCount val="12"/>
                <c:pt idx="0">
                  <c:v>4915532</c:v>
                </c:pt>
                <c:pt idx="1">
                  <c:v>5395547</c:v>
                </c:pt>
                <c:pt idx="2">
                  <c:v>5439723</c:v>
                </c:pt>
                <c:pt idx="3">
                  <c:v>5942751</c:v>
                </c:pt>
                <c:pt idx="4">
                  <c:v>5902502</c:v>
                </c:pt>
                <c:pt idx="5">
                  <c:v>5931137</c:v>
                </c:pt>
                <c:pt idx="6">
                  <c:v>5796499</c:v>
                </c:pt>
                <c:pt idx="7">
                  <c:v>6569856</c:v>
                </c:pt>
                <c:pt idx="8">
                  <c:v>6704705</c:v>
                </c:pt>
                <c:pt idx="9">
                  <c:v>5990123</c:v>
                </c:pt>
                <c:pt idx="10">
                  <c:v>7363474</c:v>
                </c:pt>
                <c:pt idx="11">
                  <c:v>7486780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AF-427B-9260-4A4112977856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รายได้ปีงบประมาณ 2567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Sheet1!$B$6:$M$6</c:f>
              <c:numCache>
                <c:formatCode>_(* #,##0_);_(* \(#,##0\);_(* "-"??_);_(@_)</c:formatCode>
                <c:ptCount val="12"/>
                <c:pt idx="0">
                  <c:v>7284520</c:v>
                </c:pt>
                <c:pt idx="1">
                  <c:v>8484764</c:v>
                </c:pt>
                <c:pt idx="2">
                  <c:v>8074260</c:v>
                </c:pt>
                <c:pt idx="3">
                  <c:v>9136036</c:v>
                </c:pt>
                <c:pt idx="4">
                  <c:v>8641165</c:v>
                </c:pt>
                <c:pt idx="5">
                  <c:v>8996891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AF-427B-9260-4A4112977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146720"/>
        <c:axId val="103147080"/>
      </c:lineChart>
      <c:catAx>
        <c:axId val="1031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47080"/>
        <c:crosses val="autoZero"/>
        <c:auto val="1"/>
        <c:lblAlgn val="ctr"/>
        <c:lblOffset val="100"/>
        <c:noMultiLvlLbl val="0"/>
      </c:catAx>
      <c:valAx>
        <c:axId val="10314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4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B671-B2C9-042F-1892-7E6976DFD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56553-5B08-136F-DF3E-109AEB65F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1E5B-4ECE-0FEE-7607-23A47871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7B3F-7A58-C5F2-D380-9A18E551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65210-040E-4D67-6737-8625B500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396F-19C8-6925-0460-C5591920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A4D98-BBE7-842F-9712-6B0DD4D08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F85FC-083F-95F3-68FB-85395C31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68891-450A-1398-805A-2955215C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BE987-C287-6AED-3428-72F60FDF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60FFED-2A12-7095-AE6A-80792E5D5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0FD97-AD4E-3B65-76C9-A7B0FCCBD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D6E6-CACE-77DC-884B-80E39527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CCA8F-CBD6-9946-E948-E89D6CA5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8F689-3D1A-8678-DD48-951D3EA5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13FB8-797A-E2D7-688C-2362544F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6C28-3A24-F206-EFB4-DF13DB344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D71B1-BB19-8A97-9EDB-E56F8871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AA934-AF43-8E2D-61C1-BC0454CA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992F-A482-6C8C-94BA-2AFC7581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1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20FC6-883B-B1A4-8003-961BA791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11F3F-8C40-3F83-773C-43E071472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A729-B991-1974-C34D-884232F2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64B76-8420-D6B0-7FE6-A9A499D3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A7040-A027-EBF7-9378-38B5E55D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B443-18B9-662C-6CC6-4314D62A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BC6FB-D799-858D-CDBE-F3B536D35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0BFA8-7F3A-3651-07F4-290B768EF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6BEE5-BBFE-23B4-478F-0354DA8F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238B5-D62C-3DFF-F236-4E2F937B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874F-E18E-9896-93F8-2656BE20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1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9511-F56B-DBD9-8C72-4D3E5627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37910-BF71-445E-8C2D-E2091CA6D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BABF4-9F66-30A2-24D2-6AF639A4D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27535-ADA5-CEBF-3F15-F9AA85B3C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C44EC-AB06-D0D5-134A-93E16F523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F6883-5258-6043-803A-1AB6D8D5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FA9E33-18C5-1F9C-BFF2-ABD3AC6E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F6FE2-2647-894F-B3D1-6A1B7B62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4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F8C5-5D29-1D04-F2F4-E5A4B176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6AF04F-9093-499C-36BD-7A33EBC6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9E0D4-5C1F-582A-7EDC-6D3644AB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4DA03-C77A-6C52-131E-E528FD1B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B8C27-AC75-31FD-4EE5-2191BFEA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D48268-2700-445B-1637-17326D0D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26884-8214-9BB7-9C56-BEF97B95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A1C8-29AD-025A-38D1-469733D4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FA07-AAD7-F193-98A2-0B3B2866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393A3-436E-CC1D-0960-960A96A06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49EFB-C353-8196-82A3-3DB254DF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C97C7-0E6C-319B-B03D-9FD0B547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4C720-A375-F06A-3DE8-F632DCD6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18A4-C48A-CD69-951E-04200C9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15CCB-A36D-46EC-3B1F-2F5BC4FEE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7FC33-407C-26C3-2BB3-855C562A6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3A8A1-8A4C-5B4C-E5FA-8278DAE7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5D9EF-740B-3C2F-25E4-D532A4F4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E1C82-DE89-4C4D-BD91-80A9C0D7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F4858-FAA7-ABDD-BF54-4407F946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A738B-BC16-BC68-DF10-A6B9DF76F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1C8CA-F77C-B18E-6776-A63676599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2436-920D-4C40-ADA3-14D580FB469C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E19B-3101-16CE-954C-689D1FDB2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CFF05-8ED4-FDD3-43EF-9CC760A5F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C0168-A6F7-9FBF-3599-83137C51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Angsana New" panose="02020603050405020304" pitchFamily="18" charset="-34"/>
              </a:rPr>
              <a:t>รายได้ศูนย์การแพทย์ รายเดือน ปีงบประมาณ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2564 – 2567 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Angsana New" panose="02020603050405020304" pitchFamily="18" charset="-34"/>
              </a:rPr>
              <a:t>( บาท )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27B621-DEBD-69B1-5905-2BE1C025F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059032"/>
              </p:ext>
            </p:extLst>
          </p:nvPr>
        </p:nvGraphicFramePr>
        <p:xfrm>
          <a:off x="838200" y="1493520"/>
          <a:ext cx="10515600" cy="468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0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รายได้ศูนย์การแพทย์ รายเดือน ปีงบประมาณ 2564 – 2567 ( บาท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chirtter@gmail.com</dc:creator>
  <cp:lastModifiedBy>chirtter@gmail.com</cp:lastModifiedBy>
  <cp:revision>2</cp:revision>
  <dcterms:created xsi:type="dcterms:W3CDTF">2023-06-18T07:14:57Z</dcterms:created>
  <dcterms:modified xsi:type="dcterms:W3CDTF">2024-04-08T06:46:02Z</dcterms:modified>
</cp:coreProperties>
</file>