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5FC4A9-2E1A-4330-8883-8D2736B789C3}" v="6" dt="2025-04-08T06:32:10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rtter@gmail.com" userId="7773da530cf75294" providerId="LiveId" clId="{E68E232C-CDD2-450A-A59F-C1F02ECB343E}"/>
    <pc:docChg chg="addSld modSld">
      <pc:chgData name="chirtter@gmail.com" userId="7773da530cf75294" providerId="LiveId" clId="{E68E232C-CDD2-450A-A59F-C1F02ECB343E}" dt="2024-10-16T08:50:41.234" v="32" actId="113"/>
      <pc:docMkLst>
        <pc:docMk/>
      </pc:docMkLst>
      <pc:sldChg chg="addSp delSp modSp new mod">
        <pc:chgData name="chirtter@gmail.com" userId="7773da530cf75294" providerId="LiveId" clId="{E68E232C-CDD2-450A-A59F-C1F02ECB343E}" dt="2024-10-16T08:50:41.234" v="32" actId="113"/>
        <pc:sldMkLst>
          <pc:docMk/>
          <pc:sldMk cId="1050203636" sldId="281"/>
        </pc:sldMkLst>
      </pc:sldChg>
    </pc:docChg>
  </pc:docChgLst>
  <pc:docChgLst>
    <pc:chgData name="chirtter@gmail.com" userId="7773da530cf75294" providerId="LiveId" clId="{CA5FC4A9-2E1A-4330-8883-8D2736B789C3}"/>
    <pc:docChg chg="addSld delSld modSld">
      <pc:chgData name="chirtter@gmail.com" userId="7773da530cf75294" providerId="LiveId" clId="{CA5FC4A9-2E1A-4330-8883-8D2736B789C3}" dt="2025-04-08T06:34:48.016" v="104" actId="47"/>
      <pc:docMkLst>
        <pc:docMk/>
      </pc:docMkLst>
      <pc:sldChg chg="del">
        <pc:chgData name="chirtter@gmail.com" userId="7773da530cf75294" providerId="LiveId" clId="{CA5FC4A9-2E1A-4330-8883-8D2736B789C3}" dt="2025-04-08T06:34:46.401" v="103" actId="47"/>
        <pc:sldMkLst>
          <pc:docMk/>
          <pc:sldMk cId="2796981030" sldId="280"/>
        </pc:sldMkLst>
      </pc:sldChg>
      <pc:sldChg chg="addSp modSp del mod">
        <pc:chgData name="chirtter@gmail.com" userId="7773da530cf75294" providerId="LiveId" clId="{CA5FC4A9-2E1A-4330-8883-8D2736B789C3}" dt="2025-04-08T06:34:48.016" v="104" actId="47"/>
        <pc:sldMkLst>
          <pc:docMk/>
          <pc:sldMk cId="1050203636" sldId="281"/>
        </pc:sldMkLst>
        <pc:graphicFrameChg chg="add mod">
          <ac:chgData name="chirtter@gmail.com" userId="7773da530cf75294" providerId="LiveId" clId="{CA5FC4A9-2E1A-4330-8883-8D2736B789C3}" dt="2025-04-08T06:31:45.437" v="1"/>
          <ac:graphicFrameMkLst>
            <pc:docMk/>
            <pc:sldMk cId="1050203636" sldId="281"/>
            <ac:graphicFrameMk id="3" creationId="{CFFB0374-05EA-CDC0-BDD1-9B5CFA7E3DA3}"/>
          </ac:graphicFrameMkLst>
        </pc:graphicFrameChg>
      </pc:sldChg>
      <pc:sldChg chg="addSp delSp modSp new mod">
        <pc:chgData name="chirtter@gmail.com" userId="7773da530cf75294" providerId="LiveId" clId="{CA5FC4A9-2E1A-4330-8883-8D2736B789C3}" dt="2025-04-08T06:34:27.098" v="102" actId="404"/>
        <pc:sldMkLst>
          <pc:docMk/>
          <pc:sldMk cId="3881778656" sldId="282"/>
        </pc:sldMkLst>
        <pc:spChg chg="mod">
          <ac:chgData name="chirtter@gmail.com" userId="7773da530cf75294" providerId="LiveId" clId="{CA5FC4A9-2E1A-4330-8883-8D2736B789C3}" dt="2025-04-08T06:34:27.098" v="102" actId="404"/>
          <ac:spMkLst>
            <pc:docMk/>
            <pc:sldMk cId="3881778656" sldId="282"/>
            <ac:spMk id="2" creationId="{F82DBC58-3B29-6872-1D3F-DAAAF6D52FBB}"/>
          </ac:spMkLst>
        </pc:spChg>
        <pc:spChg chg="del">
          <ac:chgData name="chirtter@gmail.com" userId="7773da530cf75294" providerId="LiveId" clId="{CA5FC4A9-2E1A-4330-8883-8D2736B789C3}" dt="2025-04-08T06:31:53.908" v="4"/>
          <ac:spMkLst>
            <pc:docMk/>
            <pc:sldMk cId="3881778656" sldId="282"/>
            <ac:spMk id="3" creationId="{373CB8B9-ACA5-AECD-4607-109450E00375}"/>
          </ac:spMkLst>
        </pc:spChg>
        <pc:graphicFrameChg chg="add mod">
          <ac:chgData name="chirtter@gmail.com" userId="7773da530cf75294" providerId="LiveId" clId="{CA5FC4A9-2E1A-4330-8883-8D2736B789C3}" dt="2025-04-08T06:32:10.800" v="8" actId="113"/>
          <ac:graphicFrameMkLst>
            <pc:docMk/>
            <pc:sldMk cId="3881778656" sldId="282"/>
            <ac:graphicFrameMk id="4" creationId="{CFFB0374-05EA-CDC0-BDD1-9B5CFA7E3DA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Sheet1!$B$64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Sheet1!$A$65:$A$66</c:f>
              <c:strCache>
                <c:ptCount val="2"/>
                <c:pt idx="0">
                  <c:v>รายได้ศูนย์การแพทย์6 เดือนแรก ปีงบประมาณ 2567(บาท)</c:v>
                </c:pt>
                <c:pt idx="1">
                  <c:v>รายได้ศูนย์การแพทย์6 เดือนแรก ปีงบประมาณ 2568(บาท)</c:v>
                </c:pt>
              </c:strCache>
            </c:strRef>
          </c:cat>
          <c:val>
            <c:numRef>
              <c:f>Sheet1!$B$65:$B$66</c:f>
              <c:numCache>
                <c:formatCode>_(* #,##0_);_(* \(#,##0\);_(* "-"??_);_(@_)</c:formatCode>
                <c:ptCount val="2"/>
                <c:pt idx="0">
                  <c:v>50298636</c:v>
                </c:pt>
                <c:pt idx="1">
                  <c:v>62019671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80-4B4F-AFE7-ACDA6CB69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585032"/>
        <c:axId val="382585392"/>
      </c:barChart>
      <c:catAx>
        <c:axId val="38258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85392"/>
        <c:crosses val="autoZero"/>
        <c:auto val="1"/>
        <c:lblAlgn val="ctr"/>
        <c:lblOffset val="100"/>
        <c:noMultiLvlLbl val="0"/>
      </c:catAx>
      <c:valAx>
        <c:axId val="38258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585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2FD4-3D08-352C-04C5-D86DA36EF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D7BD1-3E65-DC6C-40BB-7261657EB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44E48-0F8F-6589-173F-CD5C799D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5B14B-5C6F-07ED-AD5B-4B0A4023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A14F1-0ED0-DD19-CBC5-E06A6384E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ECC9-2D65-AE5C-28B5-EAFBDB3D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2201D-88E2-3204-7C70-E6939E75A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ABE2B-DCEB-AE6D-3B31-8EF1B24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30035-AC6F-8747-7B35-4593C5C0F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A64EC-EFF6-1674-4E58-4EFA457B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0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77351-174D-0C43-BA0A-D5130A017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D2977-ED25-9EEC-D75C-16F73C502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73BD9-2A37-85DA-C772-BB2F7C07F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2B8C0-3567-637B-9D50-237EDD29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6B52A-E8D3-DB18-D99A-133CAE388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1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1585-75D3-3A4F-4159-EA19415E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690F-1551-F70A-A99D-2A9082FCC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D911E-A7EB-399F-0CE3-9D1E10A2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76E1-8FF6-83EC-9B18-6EBF6C9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BFBCE-788B-E206-E560-F5229F3C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3C2F-C14B-47EF-4C28-3BAEE5A93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3872D-B9A1-E4E2-8674-36C8EC673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21133-3B1B-FCE7-0D63-5579B24A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8679E-BBBD-9AF8-979F-018209A0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B2C26-0EEB-89F1-B279-693997B9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1EE7-2E3B-0C1E-B79A-D96A36CE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3A7A0-E93E-657C-77A7-3D83C1156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7D535-E50D-9667-E152-CA3D1CFD8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55D81-7996-2B03-4FBC-E1F0AF63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D13B1-FCC9-D2CC-2AEE-F25389BB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93EE2-3B1C-73B6-AA69-1D99E43A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4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8B49F-7A2F-8C01-2EE3-A033D4D20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C8734-4950-4157-4C2A-8151F51D4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A48CD-FDA0-A0BE-74C2-EBA94FC5D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63A9A3-B6A0-9028-CF1B-C9DE1448E0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BE1F5-48D1-81E3-A322-7DCA9C741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B0970-A9E7-C878-D34A-9E727644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E973-EEC6-885B-83E9-D8619C40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B54A2E-15C4-054D-DDC1-DCEADF0C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9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5BCA-77ED-E5E6-6E7D-F2400C0B0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555B51-BC38-9CD4-F6CD-B91D668B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DF060-A983-E29F-E5B1-8F71CDB9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1C33EE-77C4-0AE9-AEF9-6329FDC3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9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3409C-F3AD-97E7-5ABD-DB309789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75D9F-4EE2-CE0A-5702-D797B38C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1F30B-3227-F3B0-FEDE-755B23FD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1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FE52-09A8-F3C6-0411-B4336E841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68853-B51B-DB55-FBCB-167A5108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FD93C-34EA-3447-3A9A-D67E63827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164ED-2F85-3C9E-37FA-B6582918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2B849-785B-1A64-8313-A14C6BC2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EBF26-3487-7482-0A33-8F0E45E5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6AB48-0BFF-F2EA-FE73-E5D358EA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60B3A0-01E8-6F74-5125-A37761065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8F2BD-5F37-F5C0-A576-54E56FD78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BE3AA-97AE-0CB3-E3AD-5AB75AE4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D1B62-4ABC-ED22-9936-4600ABF4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2804E-9453-239B-CB4A-56388195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8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00ED7-A0E1-0467-DDCE-AB8A36885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F5753-621B-D51C-027A-758697C15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8DD2-CA0E-1866-76FD-8EB45A0D5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D7834-44CD-4B53-87B4-1CED9A2610EF}" type="datetimeFigureOut">
              <a:rPr lang="en-US" smtClean="0"/>
              <a:t>2025-04-08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DAA50-9FE8-4B37-D45C-50FC6DF24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F1151-29AD-0C2F-F0F5-F3E9ECDAE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B0EFC8-DFB0-415B-B900-52F84647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DBC58-3B29-6872-1D3F-DAAAF6D5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000" b="1" dirty="0"/>
              <a:t>ผลการดำเนินงานรอบ </a:t>
            </a:r>
            <a:r>
              <a:rPr lang="en-US" sz="3200" b="1" dirty="0"/>
              <a:t>6</a:t>
            </a:r>
            <a:r>
              <a:rPr lang="en-US" sz="4000" b="1" dirty="0"/>
              <a:t> </a:t>
            </a:r>
            <a:r>
              <a:rPr lang="th-TH" sz="4000" b="1" dirty="0"/>
              <a:t>เดือนแรก ปีงบประมาณ </a:t>
            </a:r>
            <a:r>
              <a:rPr lang="en-US" sz="3200" b="1" dirty="0"/>
              <a:t>2567-2568</a:t>
            </a:r>
            <a:endParaRPr lang="en-US" sz="40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FB0374-05EA-CDC0-BDD1-9B5CFA7E3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203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177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ผลการดำเนินงานรอบ 6 เดือนแรก ปีงบประมาณ 2567-2568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chirtter@gmail.com</dc:creator>
  <cp:lastModifiedBy>chirtter@gmail.com</cp:lastModifiedBy>
  <cp:revision>1</cp:revision>
  <dcterms:created xsi:type="dcterms:W3CDTF">2024-10-16T07:29:45Z</dcterms:created>
  <dcterms:modified xsi:type="dcterms:W3CDTF">2025-04-08T06:34:55Z</dcterms:modified>
</cp:coreProperties>
</file>