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Sheet1!$A$44</c:f>
              <c:strCache>
                <c:ptCount val="1"/>
                <c:pt idx="0">
                  <c:v>คะแนนความพึงพอใจ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Pt>
            <c:idx val="12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innerShdw blurRad="114300">
                  <a:schemeClr val="accent2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2-F12B-4B78-ACCB-00D9BA61DAD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Sheet1!$B$43:$N$43</c:f>
              <c:strCache>
                <c:ptCount val="13"/>
                <c:pt idx="0">
                  <c:v>OPD</c:v>
                </c:pt>
                <c:pt idx="1">
                  <c:v>Check up</c:v>
                </c:pt>
                <c:pt idx="2">
                  <c:v>แผนไทย</c:v>
                </c:pt>
                <c:pt idx="3">
                  <c:v>แผนจีน</c:v>
                </c:pt>
                <c:pt idx="4">
                  <c:v>กายภาพ</c:v>
                </c:pt>
                <c:pt idx="5">
                  <c:v>IPD</c:v>
                </c:pt>
                <c:pt idx="6">
                  <c:v>ER</c:v>
                </c:pt>
                <c:pt idx="7">
                  <c:v>ทันตกรรม</c:v>
                </c:pt>
                <c:pt idx="8">
                  <c:v>lab</c:v>
                </c:pt>
                <c:pt idx="9">
                  <c:v>ER</c:v>
                </c:pt>
                <c:pt idx="10">
                  <c:v>สถานดูแลผู้สูงอายุ</c:v>
                </c:pt>
                <c:pt idx="11">
                  <c:v>X-Ray</c:v>
                </c:pt>
                <c:pt idx="12">
                  <c:v>เฉลี่ยทุกแผนก</c:v>
                </c:pt>
              </c:strCache>
            </c:strRef>
          </c:cat>
          <c:val>
            <c:numRef>
              <c:f>Sheet1!$B$44:$N$44</c:f>
              <c:numCache>
                <c:formatCode>General</c:formatCode>
                <c:ptCount val="13"/>
                <c:pt idx="0">
                  <c:v>98</c:v>
                </c:pt>
                <c:pt idx="1">
                  <c:v>96.5</c:v>
                </c:pt>
                <c:pt idx="2">
                  <c:v>94</c:v>
                </c:pt>
                <c:pt idx="3">
                  <c:v>93.7</c:v>
                </c:pt>
                <c:pt idx="4">
                  <c:v>94</c:v>
                </c:pt>
                <c:pt idx="5">
                  <c:v>93.5</c:v>
                </c:pt>
                <c:pt idx="6">
                  <c:v>97.7</c:v>
                </c:pt>
                <c:pt idx="7">
                  <c:v>93</c:v>
                </c:pt>
                <c:pt idx="8">
                  <c:v>78.3</c:v>
                </c:pt>
                <c:pt idx="9">
                  <c:v>97.7</c:v>
                </c:pt>
                <c:pt idx="10">
                  <c:v>92</c:v>
                </c:pt>
                <c:pt idx="11">
                  <c:v>95.4</c:v>
                </c:pt>
                <c:pt idx="12">
                  <c:v>93.6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2B-4B78-ACCB-00D9BA61DAD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1207633472"/>
        <c:axId val="1207634304"/>
      </c:barChart>
      <c:catAx>
        <c:axId val="1207633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7634304"/>
        <c:crosses val="autoZero"/>
        <c:auto val="1"/>
        <c:lblAlgn val="ctr"/>
        <c:lblOffset val="100"/>
        <c:noMultiLvlLbl val="0"/>
      </c:catAx>
      <c:valAx>
        <c:axId val="1207634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7633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460BF-40B3-4F65-B71B-DEA7A8DE40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1E7DED-7144-419F-9BF8-AC9F64D9A8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D9B448-A659-4AFC-8B79-BD60ED702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0061-9E3F-4C95-8CC8-6537A10683A6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B031EF-1CAA-4E81-A0D3-F1B47CAB0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4731F-75C5-4CB8-B77D-4C2F92718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58D9-AB00-4F8A-9308-96758B79D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309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3C053-7F36-4133-A488-7E63D5E8F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34E050-ACF5-4403-9E39-D10786B4E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85599E-5EEF-4C2B-9E9E-8B3A6F78A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0061-9E3F-4C95-8CC8-6537A10683A6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58845-7971-486E-85A2-9B1F6A83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26F27-4A81-49F8-BE31-EB15FE734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58D9-AB00-4F8A-9308-96758B79D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937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A07DD7-4B14-4843-A49D-80390BE050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B072D4-4049-437F-AA5D-B7AB020346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97FC8-64CF-495F-B1AF-42ADABD08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0061-9E3F-4C95-8CC8-6537A10683A6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EB3C27-916C-454B-9784-739C3ED44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3C90E8-567A-4D3A-9576-54DF79211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58D9-AB00-4F8A-9308-96758B79D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529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4C676-6A80-4A7E-B002-2FB98B759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5469B-EE42-4A1E-9D3E-AA9EF80C6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530C5F-9B06-470B-86C1-360CE42A8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0061-9E3F-4C95-8CC8-6537A10683A6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1696E-A0DE-4DB1-BED6-62269B103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60A4B5-3054-4592-890A-22751B595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58D9-AB00-4F8A-9308-96758B79D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182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7FFDE-C05A-4E00-B94B-8CC651280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C5609B-0679-44AB-BD72-06569AB43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03119-AA20-415F-B7BA-63A709E59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0061-9E3F-4C95-8CC8-6537A10683A6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2202C0-3875-4347-8851-C08D3CC14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0F1B47-5FAA-4471-9390-B87A56A2F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58D9-AB00-4F8A-9308-96758B79D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381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A8337-F552-4323-B4E1-04AA25377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FE3F9-5130-4AAA-9573-B4A3BD17DB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F56A80-642A-477E-915D-C39FE2DD00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B3E91-18F3-4CCA-90E6-2E38953EE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0061-9E3F-4C95-8CC8-6537A10683A6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E0D262-5AA3-4747-A69E-0A0C2BC1F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F6993D-B4B3-4FFD-9A6D-B4E379D12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58D9-AB00-4F8A-9308-96758B79D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2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B65C3-7D09-483A-AD96-1646E465F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A33621-6FE2-4658-AE2E-AF6A75732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AECF68-5E53-43F7-8796-BD6A40D908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EFFA1-1A1A-4EC4-8778-9785A6C48D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A2974B-6232-4DD0-8734-DFB98724FA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5F0B8E-F6F8-477E-906D-15F426C76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0061-9E3F-4C95-8CC8-6537A10683A6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E6494C-B7E7-45C3-A62E-2FA116826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58E6DB-277F-4BF7-BBB9-44850816B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58D9-AB00-4F8A-9308-96758B79D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0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149B4-A07C-4CDD-BE81-462A6A653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CE1D33-B3F5-4E26-B9CD-E61018649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0061-9E3F-4C95-8CC8-6537A10683A6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2FA5C6-A5B7-435D-8157-2BE76E005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50AA83-FC1F-44D6-AF53-4899FC367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58D9-AB00-4F8A-9308-96758B79D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74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ADFB58-D3E6-4339-A734-BD6218888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0061-9E3F-4C95-8CC8-6537A10683A6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46E3C-61DA-4D4C-B48C-AE231515A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0A737B-9BAD-402A-81FB-25CDF4795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58D9-AB00-4F8A-9308-96758B79D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004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0C00A-7FC6-4D79-B23C-BA8E3E774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210D1-EA9C-418E-A54D-F5E02618C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E261EE-2424-4FE4-9DC6-F705DDB474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5402AE-F369-4853-97A0-02DFD8A87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0061-9E3F-4C95-8CC8-6537A10683A6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8DB0EA-9500-4CC7-A026-90CD7E498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79C98E-4020-4400-A94D-B03C8AA66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58D9-AB00-4F8A-9308-96758B79D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86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C0E97-8906-44BD-8552-73C83E560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76627-8EF1-49FE-B644-BD9697307C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335C6D-3C7E-4C12-B337-387EA7A0E4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6B90B1-636D-44B1-BB6F-4E3654023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0061-9E3F-4C95-8CC8-6537A10683A6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17D245-7065-4761-A993-ABF262EB5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1E4F6F-33D3-4353-BC04-78B2D104D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158D9-AB00-4F8A-9308-96758B79D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413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47D94A-6343-4CD8-B0E9-79485E762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7465D0-F77B-45C3-B579-094730C1EB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5DC53-AA79-4E15-B976-22A92FDF72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10061-9E3F-4C95-8CC8-6537A10683A6}" type="datetimeFigureOut">
              <a:rPr lang="en-US" smtClean="0"/>
              <a:t>2025-10-14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EB9D8C-AEC7-4724-A847-70614122D4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A3677-6DFD-4CF9-B9A8-9B6D99A71D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158D9-AB00-4F8A-9308-96758B79D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777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0268F-F568-49EB-AD66-AFC04E400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th-TH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Angsana New" panose="02020603050405020304" pitchFamily="18" charset="-34"/>
              </a:rPr>
              <a:t>คะแนนความพึงพอใจศูนย์การแพทย์รายแผนกปีงบประมาณ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2568</a:t>
            </a:r>
            <a:r>
              <a:rPr kumimoji="0" lang="th-TH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Angsana New" panose="02020603050405020304" pitchFamily="18" charset="-34"/>
              </a:rPr>
              <a:t> 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C71802-A60B-4372-AD89-F607E0A8A52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7384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คะแนนความพึงพอใจศูนย์การแพทย์รายแผนกปีงบประมาณ 2568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คะแนนความพึงพอใจศูนย์การแพทย์รายแผนกปีงบประมาณ 2568 </dc:title>
  <dc:creator>เชิดเกียรติ</dc:creator>
  <cp:lastModifiedBy>เชิดเกียรติ</cp:lastModifiedBy>
  <cp:revision>1</cp:revision>
  <dcterms:created xsi:type="dcterms:W3CDTF">2025-10-14T04:35:53Z</dcterms:created>
  <dcterms:modified xsi:type="dcterms:W3CDTF">2025-10-14T04:36:10Z</dcterms:modified>
</cp:coreProperties>
</file>