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1" r:id="rId2"/>
    <p:sldId id="282" r:id="rId3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FAD352-0AE1-4710-AAF8-2976DA2D3A05}" v="1" dt="2025-03-17T08:40:40.0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irtter@gmail.com" userId="7773da530cf75294" providerId="LiveId" clId="{DA2545D5-A3F0-4CD9-A64F-516DBC56CD2B}"/>
    <pc:docChg chg="custSel addSld modSld">
      <pc:chgData name="chirtter@gmail.com" userId="7773da530cf75294" providerId="LiveId" clId="{DA2545D5-A3F0-4CD9-A64F-516DBC56CD2B}" dt="2023-04-19T09:06:13.102" v="76" actId="20577"/>
      <pc:docMkLst>
        <pc:docMk/>
      </pc:docMkLst>
      <pc:sldChg chg="addSp delSp modSp new mod">
        <pc:chgData name="chirtter@gmail.com" userId="7773da530cf75294" providerId="LiveId" clId="{DA2545D5-A3F0-4CD9-A64F-516DBC56CD2B}" dt="2023-04-19T09:06:13.102" v="76" actId="20577"/>
        <pc:sldMkLst>
          <pc:docMk/>
          <pc:sldMk cId="583154304" sldId="274"/>
        </pc:sldMkLst>
      </pc:sldChg>
      <pc:sldChg chg="addSp delSp modSp new mod">
        <pc:chgData name="chirtter@gmail.com" userId="7773da530cf75294" providerId="LiveId" clId="{DA2545D5-A3F0-4CD9-A64F-516DBC56CD2B}" dt="2023-04-18T09:48:44.695" v="69" actId="113"/>
        <pc:sldMkLst>
          <pc:docMk/>
          <pc:sldMk cId="3007058962" sldId="275"/>
        </pc:sldMkLst>
      </pc:sldChg>
    </pc:docChg>
  </pc:docChgLst>
  <pc:docChgLst>
    <pc:chgData name="chirtter@gmail.com" userId="7773da530cf75294" providerId="LiveId" clId="{42DB2CCE-BD6E-42D7-9827-6B5149DDD958}"/>
    <pc:docChg chg="addSld delSld modSld">
      <pc:chgData name="chirtter@gmail.com" userId="7773da530cf75294" providerId="LiveId" clId="{42DB2CCE-BD6E-42D7-9827-6B5149DDD958}" dt="2024-10-16T07:29:03.995" v="92" actId="255"/>
      <pc:docMkLst>
        <pc:docMk/>
      </pc:docMkLst>
      <pc:sldChg chg="del">
        <pc:chgData name="chirtter@gmail.com" userId="7773da530cf75294" providerId="LiveId" clId="{42DB2CCE-BD6E-42D7-9827-6B5149DDD958}" dt="2024-10-04T03:17:04.934" v="23" actId="47"/>
        <pc:sldMkLst>
          <pc:docMk/>
          <pc:sldMk cId="716342690" sldId="276"/>
        </pc:sldMkLst>
      </pc:sldChg>
      <pc:sldChg chg="del">
        <pc:chgData name="chirtter@gmail.com" userId="7773da530cf75294" providerId="LiveId" clId="{42DB2CCE-BD6E-42D7-9827-6B5149DDD958}" dt="2024-10-04T03:15:23.623" v="14" actId="47"/>
        <pc:sldMkLst>
          <pc:docMk/>
          <pc:sldMk cId="1509920741" sldId="277"/>
        </pc:sldMkLst>
      </pc:sldChg>
      <pc:sldChg chg="addSp delSp modSp new mod">
        <pc:chgData name="chirtter@gmail.com" userId="7773da530cf75294" providerId="LiveId" clId="{42DB2CCE-BD6E-42D7-9827-6B5149DDD958}" dt="2024-10-04T03:15:07.570" v="13"/>
        <pc:sldMkLst>
          <pc:docMk/>
          <pc:sldMk cId="1053520874" sldId="278"/>
        </pc:sldMkLst>
      </pc:sldChg>
      <pc:sldChg chg="addSp delSp modSp new mod">
        <pc:chgData name="chirtter@gmail.com" userId="7773da530cf75294" providerId="LiveId" clId="{42DB2CCE-BD6E-42D7-9827-6B5149DDD958}" dt="2024-10-04T05:56:44.779" v="27" actId="207"/>
        <pc:sldMkLst>
          <pc:docMk/>
          <pc:sldMk cId="794592543" sldId="279"/>
        </pc:sldMkLst>
      </pc:sldChg>
      <pc:sldChg chg="del">
        <pc:chgData name="chirtter@gmail.com" userId="7773da530cf75294" providerId="LiveId" clId="{42DB2CCE-BD6E-42D7-9827-6B5149DDD958}" dt="2024-09-23T03:04:08.411" v="0" actId="47"/>
        <pc:sldMkLst>
          <pc:docMk/>
          <pc:sldMk cId="3154640761" sldId="279"/>
        </pc:sldMkLst>
      </pc:sldChg>
      <pc:sldChg chg="addSp delSp modSp new mod">
        <pc:chgData name="chirtter@gmail.com" userId="7773da530cf75294" providerId="LiveId" clId="{42DB2CCE-BD6E-42D7-9827-6B5149DDD958}" dt="2024-10-16T07:29:03.995" v="92" actId="255"/>
        <pc:sldMkLst>
          <pc:docMk/>
          <pc:sldMk cId="2796981030" sldId="280"/>
        </pc:sldMkLst>
      </pc:sldChg>
    </pc:docChg>
  </pc:docChgLst>
  <pc:docChgLst>
    <pc:chgData name="chirtter@gmail.com" userId="7773da530cf75294" providerId="LiveId" clId="{23FAD352-0AE1-4710-AAF8-2976DA2D3A05}"/>
    <pc:docChg chg="delSld">
      <pc:chgData name="chirtter@gmail.com" userId="7773da530cf75294" providerId="LiveId" clId="{23FAD352-0AE1-4710-AAF8-2976DA2D3A05}" dt="2025-03-17T08:43:21.404" v="0" actId="47"/>
      <pc:docMkLst>
        <pc:docMk/>
      </pc:docMkLst>
      <pc:sldChg chg="del">
        <pc:chgData name="chirtter@gmail.com" userId="7773da530cf75294" providerId="LiveId" clId="{23FAD352-0AE1-4710-AAF8-2976DA2D3A05}" dt="2025-03-17T08:43:21.404" v="0" actId="47"/>
        <pc:sldMkLst>
          <pc:docMk/>
          <pc:sldMk cId="2796981030" sldId="280"/>
        </pc:sldMkLst>
      </pc:sldChg>
    </pc:docChg>
  </pc:docChgLst>
  <pc:docChgLst>
    <pc:chgData name="chirtter@gmail.com" userId="7773da530cf75294" providerId="LiveId" clId="{44EB9292-AB6F-4146-AE4E-2B1A73F87E69}"/>
    <pc:docChg chg="addSld delSld modSld sldOrd">
      <pc:chgData name="chirtter@gmail.com" userId="7773da530cf75294" providerId="LiveId" clId="{44EB9292-AB6F-4146-AE4E-2B1A73F87E69}" dt="2023-12-15T08:52:59.524" v="27"/>
      <pc:docMkLst>
        <pc:docMk/>
      </pc:docMkLst>
      <pc:sldChg chg="del">
        <pc:chgData name="chirtter@gmail.com" userId="7773da530cf75294" providerId="LiveId" clId="{44EB9292-AB6F-4146-AE4E-2B1A73F87E69}" dt="2023-12-15T08:52:29.094" v="22" actId="47"/>
        <pc:sldMkLst>
          <pc:docMk/>
          <pc:sldMk cId="1240216908" sldId="267"/>
        </pc:sldMkLst>
      </pc:sldChg>
      <pc:sldChg chg="del ord">
        <pc:chgData name="chirtter@gmail.com" userId="7773da530cf75294" providerId="LiveId" clId="{44EB9292-AB6F-4146-AE4E-2B1A73F87E69}" dt="2023-12-15T08:47:25.942" v="5" actId="47"/>
        <pc:sldMkLst>
          <pc:docMk/>
          <pc:sldMk cId="549495944" sldId="268"/>
        </pc:sldMkLst>
      </pc:sldChg>
      <pc:sldChg chg="del">
        <pc:chgData name="chirtter@gmail.com" userId="7773da530cf75294" providerId="LiveId" clId="{44EB9292-AB6F-4146-AE4E-2B1A73F87E69}" dt="2023-12-15T08:46:32.363" v="0" actId="47"/>
        <pc:sldMkLst>
          <pc:docMk/>
          <pc:sldMk cId="845660521" sldId="269"/>
        </pc:sldMkLst>
      </pc:sldChg>
      <pc:sldChg chg="del">
        <pc:chgData name="chirtter@gmail.com" userId="7773da530cf75294" providerId="LiveId" clId="{44EB9292-AB6F-4146-AE4E-2B1A73F87E69}" dt="2023-12-15T08:48:33.091" v="7" actId="47"/>
        <pc:sldMkLst>
          <pc:docMk/>
          <pc:sldMk cId="144625737" sldId="270"/>
        </pc:sldMkLst>
      </pc:sldChg>
      <pc:sldChg chg="del">
        <pc:chgData name="chirtter@gmail.com" userId="7773da530cf75294" providerId="LiveId" clId="{44EB9292-AB6F-4146-AE4E-2B1A73F87E69}" dt="2023-12-15T08:48:31.568" v="6" actId="47"/>
        <pc:sldMkLst>
          <pc:docMk/>
          <pc:sldMk cId="695926191" sldId="271"/>
        </pc:sldMkLst>
      </pc:sldChg>
      <pc:sldChg chg="del">
        <pc:chgData name="chirtter@gmail.com" userId="7773da530cf75294" providerId="LiveId" clId="{44EB9292-AB6F-4146-AE4E-2B1A73F87E69}" dt="2023-12-15T08:48:36.150" v="8" actId="47"/>
        <pc:sldMkLst>
          <pc:docMk/>
          <pc:sldMk cId="3117940104" sldId="272"/>
        </pc:sldMkLst>
      </pc:sldChg>
      <pc:sldChg chg="del">
        <pc:chgData name="chirtter@gmail.com" userId="7773da530cf75294" providerId="LiveId" clId="{44EB9292-AB6F-4146-AE4E-2B1A73F87E69}" dt="2023-12-15T08:48:37.437" v="9" actId="47"/>
        <pc:sldMkLst>
          <pc:docMk/>
          <pc:sldMk cId="3437346540" sldId="273"/>
        </pc:sldMkLst>
      </pc:sldChg>
      <pc:sldChg chg="del">
        <pc:chgData name="chirtter@gmail.com" userId="7773da530cf75294" providerId="LiveId" clId="{44EB9292-AB6F-4146-AE4E-2B1A73F87E69}" dt="2023-12-15T08:48:38.848" v="10" actId="47"/>
        <pc:sldMkLst>
          <pc:docMk/>
          <pc:sldMk cId="583154304" sldId="274"/>
        </pc:sldMkLst>
      </pc:sldChg>
      <pc:sldChg chg="del">
        <pc:chgData name="chirtter@gmail.com" userId="7773da530cf75294" providerId="LiveId" clId="{44EB9292-AB6F-4146-AE4E-2B1A73F87E69}" dt="2023-12-15T08:48:43.957" v="11" actId="47"/>
        <pc:sldMkLst>
          <pc:docMk/>
          <pc:sldMk cId="3007058962" sldId="275"/>
        </pc:sldMkLst>
      </pc:sldChg>
      <pc:sldChg chg="ord">
        <pc:chgData name="chirtter@gmail.com" userId="7773da530cf75294" providerId="LiveId" clId="{44EB9292-AB6F-4146-AE4E-2B1A73F87E69}" dt="2023-12-15T08:46:45.054" v="4"/>
        <pc:sldMkLst>
          <pc:docMk/>
          <pc:sldMk cId="716342690" sldId="276"/>
        </pc:sldMkLst>
      </pc:sldChg>
      <pc:sldChg chg="addSp modSp new del mod">
        <pc:chgData name="chirtter@gmail.com" userId="7773da530cf75294" providerId="LiveId" clId="{44EB9292-AB6F-4146-AE4E-2B1A73F87E69}" dt="2023-12-15T08:52:31.575" v="23" actId="47"/>
        <pc:sldMkLst>
          <pc:docMk/>
          <pc:sldMk cId="3515787826" sldId="278"/>
        </pc:sldMkLst>
      </pc:sldChg>
      <pc:sldChg chg="modSp mod ord">
        <pc:chgData name="chirtter@gmail.com" userId="7773da530cf75294" providerId="LiveId" clId="{44EB9292-AB6F-4146-AE4E-2B1A73F87E69}" dt="2023-12-15T08:52:59.524" v="27"/>
        <pc:sldMkLst>
          <pc:docMk/>
          <pc:sldMk cId="3154640761" sldId="279"/>
        </pc:sldMkLst>
      </pc:sldChg>
    </pc:docChg>
  </pc:docChgLst>
  <pc:docChgLst>
    <pc:chgData name="chirtter@gmail.com" userId="7773da530cf75294" providerId="LiveId" clId="{B3201F82-C266-4422-8181-CD1EF6757025}"/>
    <pc:docChg chg="custSel addSld delSld modSld sldOrd">
      <pc:chgData name="chirtter@gmail.com" userId="7773da530cf75294" providerId="LiveId" clId="{B3201F82-C266-4422-8181-CD1EF6757025}" dt="2022-10-12T03:19:36.911" v="382"/>
      <pc:docMkLst>
        <pc:docMk/>
      </pc:docMkLst>
      <pc:sldChg chg="del">
        <pc:chgData name="chirtter@gmail.com" userId="7773da530cf75294" providerId="LiveId" clId="{B3201F82-C266-4422-8181-CD1EF6757025}" dt="2022-10-11T07:56:21.315" v="0" actId="47"/>
        <pc:sldMkLst>
          <pc:docMk/>
          <pc:sldMk cId="3785656282" sldId="258"/>
        </pc:sldMkLst>
      </pc:sldChg>
      <pc:sldChg chg="del">
        <pc:chgData name="chirtter@gmail.com" userId="7773da530cf75294" providerId="LiveId" clId="{B3201F82-C266-4422-8181-CD1EF6757025}" dt="2022-10-11T08:38:05.563" v="211" actId="47"/>
        <pc:sldMkLst>
          <pc:docMk/>
          <pc:sldMk cId="1756898018" sldId="261"/>
        </pc:sldMkLst>
      </pc:sldChg>
      <pc:sldChg chg="del">
        <pc:chgData name="chirtter@gmail.com" userId="7773da530cf75294" providerId="LiveId" clId="{B3201F82-C266-4422-8181-CD1EF6757025}" dt="2022-10-11T08:43:09.082" v="255" actId="47"/>
        <pc:sldMkLst>
          <pc:docMk/>
          <pc:sldMk cId="738897258" sldId="263"/>
        </pc:sldMkLst>
      </pc:sldChg>
      <pc:sldChg chg="del">
        <pc:chgData name="chirtter@gmail.com" userId="7773da530cf75294" providerId="LiveId" clId="{B3201F82-C266-4422-8181-CD1EF6757025}" dt="2022-10-11T08:00:42.742" v="53" actId="47"/>
        <pc:sldMkLst>
          <pc:docMk/>
          <pc:sldMk cId="2681507487" sldId="264"/>
        </pc:sldMkLst>
      </pc:sldChg>
      <pc:sldChg chg="del">
        <pc:chgData name="chirtter@gmail.com" userId="7773da530cf75294" providerId="LiveId" clId="{B3201F82-C266-4422-8181-CD1EF6757025}" dt="2022-10-11T08:16:31.846" v="126" actId="47"/>
        <pc:sldMkLst>
          <pc:docMk/>
          <pc:sldMk cId="1026998014" sldId="266"/>
        </pc:sldMkLst>
      </pc:sldChg>
      <pc:sldChg chg="addSp delSp modSp new mod">
        <pc:chgData name="chirtter@gmail.com" userId="7773da530cf75294" providerId="LiveId" clId="{B3201F82-C266-4422-8181-CD1EF6757025}" dt="2022-10-11T08:52:21.159" v="299"/>
        <pc:sldMkLst>
          <pc:docMk/>
          <pc:sldMk cId="549495944" sldId="268"/>
        </pc:sldMkLst>
      </pc:sldChg>
      <pc:sldChg chg="addSp delSp modSp new mod">
        <pc:chgData name="chirtter@gmail.com" userId="7773da530cf75294" providerId="LiveId" clId="{B3201F82-C266-4422-8181-CD1EF6757025}" dt="2022-10-11T08:52:52.930" v="303"/>
        <pc:sldMkLst>
          <pc:docMk/>
          <pc:sldMk cId="845660521" sldId="269"/>
        </pc:sldMkLst>
      </pc:sldChg>
      <pc:sldChg chg="addSp delSp modSp new mod ord">
        <pc:chgData name="chirtter@gmail.com" userId="7773da530cf75294" providerId="LiveId" clId="{B3201F82-C266-4422-8181-CD1EF6757025}" dt="2022-10-11T08:45:22.062" v="286" actId="403"/>
        <pc:sldMkLst>
          <pc:docMk/>
          <pc:sldMk cId="144625737" sldId="270"/>
        </pc:sldMkLst>
      </pc:sldChg>
      <pc:sldChg chg="addSp delSp modSp new mod ord">
        <pc:chgData name="chirtter@gmail.com" userId="7773da530cf75294" providerId="LiveId" clId="{B3201F82-C266-4422-8181-CD1EF6757025}" dt="2022-10-11T08:45:04.944" v="285" actId="20577"/>
        <pc:sldMkLst>
          <pc:docMk/>
          <pc:sldMk cId="695926191" sldId="271"/>
        </pc:sldMkLst>
      </pc:sldChg>
      <pc:sldChg chg="addSp delSp modSp new mod">
        <pc:chgData name="chirtter@gmail.com" userId="7773da530cf75294" providerId="LiveId" clId="{B3201F82-C266-4422-8181-CD1EF6757025}" dt="2022-10-12T03:19:36.911" v="382"/>
        <pc:sldMkLst>
          <pc:docMk/>
          <pc:sldMk cId="3117940104" sldId="272"/>
        </pc:sldMkLst>
      </pc:sldChg>
      <pc:sldChg chg="addSp delSp modSp new mod ord">
        <pc:chgData name="chirtter@gmail.com" userId="7773da530cf75294" providerId="LiveId" clId="{B3201F82-C266-4422-8181-CD1EF6757025}" dt="2022-10-11T09:28:10.220" v="374"/>
        <pc:sldMkLst>
          <pc:docMk/>
          <pc:sldMk cId="3437346540" sldId="273"/>
        </pc:sldMkLst>
      </pc:sldChg>
    </pc:docChg>
  </pc:docChgLst>
  <pc:docChgLst>
    <pc:chgData name="chirtter@gmail.com" userId="7773da530cf75294" providerId="LiveId" clId="{F18EECC7-4E5D-42EE-9B6F-50953E409DE1}"/>
    <pc:docChg chg="custSel addSld delSld modSld sldOrd">
      <pc:chgData name="chirtter@gmail.com" userId="7773da530cf75294" providerId="LiveId" clId="{F18EECC7-4E5D-42EE-9B6F-50953E409DE1}" dt="2022-08-20T02:47:10.635" v="305" actId="20577"/>
      <pc:docMkLst>
        <pc:docMk/>
      </pc:docMkLst>
      <pc:sldChg chg="mod">
        <pc:chgData name="chirtter@gmail.com" userId="7773da530cf75294" providerId="LiveId" clId="{F18EECC7-4E5D-42EE-9B6F-50953E409DE1}" dt="2022-08-17T06:55:13.135" v="60" actId="27918"/>
        <pc:sldMkLst>
          <pc:docMk/>
          <pc:sldMk cId="3785656282" sldId="258"/>
        </pc:sldMkLst>
      </pc:sldChg>
      <pc:sldChg chg="modSp del mod">
        <pc:chgData name="chirtter@gmail.com" userId="7773da530cf75294" providerId="LiveId" clId="{F18EECC7-4E5D-42EE-9B6F-50953E409DE1}" dt="2022-08-17T08:05:28.699" v="165" actId="47"/>
        <pc:sldMkLst>
          <pc:docMk/>
          <pc:sldMk cId="2674155710" sldId="259"/>
        </pc:sldMkLst>
      </pc:sldChg>
      <pc:sldChg chg="modSp del">
        <pc:chgData name="chirtter@gmail.com" userId="7773da530cf75294" providerId="LiveId" clId="{F18EECC7-4E5D-42EE-9B6F-50953E409DE1}" dt="2022-08-17T08:05:31.973" v="166" actId="47"/>
        <pc:sldMkLst>
          <pc:docMk/>
          <pc:sldMk cId="3305228740" sldId="260"/>
        </pc:sldMkLst>
      </pc:sldChg>
      <pc:sldChg chg="addSp delSp modSp mod">
        <pc:chgData name="chirtter@gmail.com" userId="7773da530cf75294" providerId="LiveId" clId="{F18EECC7-4E5D-42EE-9B6F-50953E409DE1}" dt="2022-08-20T02:47:10.635" v="305" actId="20577"/>
        <pc:sldMkLst>
          <pc:docMk/>
          <pc:sldMk cId="1756898018" sldId="261"/>
        </pc:sldMkLst>
      </pc:sldChg>
      <pc:sldChg chg="del">
        <pc:chgData name="chirtter@gmail.com" userId="7773da530cf75294" providerId="LiveId" clId="{F18EECC7-4E5D-42EE-9B6F-50953E409DE1}" dt="2022-08-17T07:53:30.880" v="90" actId="47"/>
        <pc:sldMkLst>
          <pc:docMk/>
          <pc:sldMk cId="3686112674" sldId="262"/>
        </pc:sldMkLst>
      </pc:sldChg>
      <pc:sldChg chg="addSp delSp modSp new mod ord">
        <pc:chgData name="chirtter@gmail.com" userId="7773da530cf75294" providerId="LiveId" clId="{F18EECC7-4E5D-42EE-9B6F-50953E409DE1}" dt="2022-08-20T02:45:04.525" v="290" actId="20577"/>
        <pc:sldMkLst>
          <pc:docMk/>
          <pc:sldMk cId="738897258" sldId="263"/>
        </pc:sldMkLst>
      </pc:sldChg>
      <pc:sldChg chg="addSp delSp modSp new mod ord">
        <pc:chgData name="chirtter@gmail.com" userId="7773da530cf75294" providerId="LiveId" clId="{F18EECC7-4E5D-42EE-9B6F-50953E409DE1}" dt="2022-08-17T08:07:31.301" v="196"/>
        <pc:sldMkLst>
          <pc:docMk/>
          <pc:sldMk cId="2681507487" sldId="264"/>
        </pc:sldMkLst>
      </pc:sldChg>
      <pc:sldChg chg="addSp delSp modSp new del mod">
        <pc:chgData name="chirtter@gmail.com" userId="7773da530cf75294" providerId="LiveId" clId="{F18EECC7-4E5D-42EE-9B6F-50953E409DE1}" dt="2022-08-17T08:07:08.990" v="194" actId="47"/>
        <pc:sldMkLst>
          <pc:docMk/>
          <pc:sldMk cId="4234604927" sldId="265"/>
        </pc:sldMkLst>
      </pc:sldChg>
      <pc:sldChg chg="addSp delSp modSp new mod ord">
        <pc:chgData name="chirtter@gmail.com" userId="7773da530cf75294" providerId="LiveId" clId="{F18EECC7-4E5D-42EE-9B6F-50953E409DE1}" dt="2022-08-17T08:10:29.111" v="208" actId="403"/>
        <pc:sldMkLst>
          <pc:docMk/>
          <pc:sldMk cId="1026998014" sldId="266"/>
        </pc:sldMkLst>
      </pc:sldChg>
    </pc:docChg>
  </pc:docChgLst>
  <pc:docChgLst>
    <pc:chgData name="chirtter@gmail.com" userId="7773da530cf75294" providerId="LiveId" clId="{1AACFCBA-278A-4122-BBB9-0E20835547D4}"/>
    <pc:docChg chg="modSld">
      <pc:chgData name="chirtter@gmail.com" userId="7773da530cf75294" providerId="LiveId" clId="{1AACFCBA-278A-4122-BBB9-0E20835547D4}" dt="2022-09-08T08:29:38.715" v="8" actId="27918"/>
      <pc:docMkLst>
        <pc:docMk/>
      </pc:docMkLst>
      <pc:sldChg chg="mod">
        <pc:chgData name="chirtter@gmail.com" userId="7773da530cf75294" providerId="LiveId" clId="{1AACFCBA-278A-4122-BBB9-0E20835547D4}" dt="2022-09-08T08:29:38.715" v="8" actId="27918"/>
        <pc:sldMkLst>
          <pc:docMk/>
          <pc:sldMk cId="3785656282" sldId="258"/>
        </pc:sldMkLst>
      </pc:sldChg>
      <pc:sldChg chg="modSp">
        <pc:chgData name="chirtter@gmail.com" userId="7773da530cf75294" providerId="LiveId" clId="{1AACFCBA-278A-4122-BBB9-0E20835547D4}" dt="2022-09-05T06:06:56.802" v="3" actId="403"/>
        <pc:sldMkLst>
          <pc:docMk/>
          <pc:sldMk cId="1756898018" sldId="261"/>
        </pc:sldMkLst>
      </pc:sldChg>
      <pc:sldChg chg="modSp">
        <pc:chgData name="chirtter@gmail.com" userId="7773da530cf75294" providerId="LiveId" clId="{1AACFCBA-278A-4122-BBB9-0E20835547D4}" dt="2022-09-05T06:18:01.579" v="5" actId="403"/>
        <pc:sldMkLst>
          <pc:docMk/>
          <pc:sldMk cId="738897258" sldId="263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Sheet1!$A$8</c:f>
              <c:strCache>
                <c:ptCount val="1"/>
                <c:pt idx="0">
                  <c:v>ปีงบประมาณ</c:v>
                </c:pt>
              </c:strCache>
            </c:strRef>
          </c:tx>
          <c:spPr>
            <a:ln w="34925" cap="rnd">
              <a:solidFill>
                <a:schemeClr val="accent1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Sheet1!$B$8:$I$8</c:f>
              <c:numCache>
                <c:formatCode>General</c:formatCode>
                <c:ptCount val="8"/>
                <c:pt idx="0">
                  <c:v>2561</c:v>
                </c:pt>
                <c:pt idx="1">
                  <c:v>2562</c:v>
                </c:pt>
                <c:pt idx="2">
                  <c:v>2563</c:v>
                </c:pt>
                <c:pt idx="3">
                  <c:v>2564</c:v>
                </c:pt>
                <c:pt idx="4">
                  <c:v>2565</c:v>
                </c:pt>
                <c:pt idx="5">
                  <c:v>2566</c:v>
                </c:pt>
                <c:pt idx="6">
                  <c:v>2567</c:v>
                </c:pt>
                <c:pt idx="7">
                  <c:v>2568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34C-4C05-89C3-C898972FB4F1}"/>
            </c:ext>
          </c:extLst>
        </c:ser>
        <c:ser>
          <c:idx val="1"/>
          <c:order val="1"/>
          <c:tx>
            <c:strRef>
              <c:f>Sheet1!$A$9</c:f>
              <c:strCache>
                <c:ptCount val="1"/>
                <c:pt idx="0">
                  <c:v>รายได้รวมศูนย์การแพทย์(บาท)</c:v>
                </c:pt>
              </c:strCache>
            </c:strRef>
          </c:tx>
          <c:spPr>
            <a:ln w="34925" cap="rnd">
              <a:solidFill>
                <a:schemeClr val="accent2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Sheet1!$B$9:$I$9</c:f>
              <c:numCache>
                <c:formatCode>_(* #,##0_);_(* \(#,##0\);_(* "-"??_);_(@_)</c:formatCode>
                <c:ptCount val="8"/>
                <c:pt idx="0">
                  <c:v>5067970</c:v>
                </c:pt>
                <c:pt idx="1">
                  <c:v>7655562</c:v>
                </c:pt>
                <c:pt idx="2">
                  <c:v>13495697</c:v>
                </c:pt>
                <c:pt idx="3">
                  <c:v>26432113</c:v>
                </c:pt>
                <c:pt idx="4">
                  <c:v>41820733</c:v>
                </c:pt>
                <c:pt idx="5">
                  <c:v>73438635</c:v>
                </c:pt>
                <c:pt idx="6">
                  <c:v>109842862</c:v>
                </c:pt>
                <c:pt idx="7">
                  <c:v>124260605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34C-4C05-89C3-C898972FB4F1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2115902687"/>
        <c:axId val="1925783631"/>
      </c:lineChart>
      <c:catAx>
        <c:axId val="2115902687"/>
        <c:scaling>
          <c:orientation val="minMax"/>
        </c:scaling>
        <c:delete val="1"/>
        <c:axPos val="b"/>
        <c:majorTickMark val="none"/>
        <c:minorTickMark val="none"/>
        <c:tickLblPos val="nextTo"/>
        <c:crossAx val="1925783631"/>
        <c:crosses val="autoZero"/>
        <c:auto val="1"/>
        <c:lblAlgn val="ctr"/>
        <c:lblOffset val="100"/>
        <c:noMultiLvlLbl val="0"/>
      </c:catAx>
      <c:valAx>
        <c:axId val="19257836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59026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Sheet1!$A$13</c:f>
              <c:strCache>
                <c:ptCount val="1"/>
                <c:pt idx="0">
                  <c:v>จำนวนผู้รับบริการ(คน)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Sheet1!$B$12:$I$12</c:f>
              <c:numCache>
                <c:formatCode>General</c:formatCode>
                <c:ptCount val="8"/>
                <c:pt idx="0">
                  <c:v>2561</c:v>
                </c:pt>
                <c:pt idx="1">
                  <c:v>2562</c:v>
                </c:pt>
                <c:pt idx="2">
                  <c:v>2563</c:v>
                </c:pt>
                <c:pt idx="3">
                  <c:v>2564</c:v>
                </c:pt>
                <c:pt idx="4">
                  <c:v>2565</c:v>
                </c:pt>
                <c:pt idx="5">
                  <c:v>2566</c:v>
                </c:pt>
                <c:pt idx="6">
                  <c:v>2567</c:v>
                </c:pt>
                <c:pt idx="7">
                  <c:v>2568</c:v>
                </c:pt>
              </c:numCache>
            </c:numRef>
          </c:cat>
          <c:val>
            <c:numRef>
              <c:f>Sheet1!$B$13:$I$13</c:f>
              <c:numCache>
                <c:formatCode>_(* #,##0_);_(* \(#,##0\);_(* "-"??_);_(@_)</c:formatCode>
                <c:ptCount val="8"/>
                <c:pt idx="0">
                  <c:v>16572</c:v>
                </c:pt>
                <c:pt idx="1">
                  <c:v>20609</c:v>
                </c:pt>
                <c:pt idx="2">
                  <c:v>27014</c:v>
                </c:pt>
                <c:pt idx="3">
                  <c:v>40477</c:v>
                </c:pt>
                <c:pt idx="4">
                  <c:v>48421</c:v>
                </c:pt>
                <c:pt idx="5">
                  <c:v>65138</c:v>
                </c:pt>
                <c:pt idx="6">
                  <c:v>81138</c:v>
                </c:pt>
                <c:pt idx="7">
                  <c:v>78650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61-4426-9273-513647FE31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927584591"/>
        <c:axId val="1927585007"/>
      </c:barChart>
      <c:catAx>
        <c:axId val="19275845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27585007"/>
        <c:crosses val="autoZero"/>
        <c:auto val="1"/>
        <c:lblAlgn val="ctr"/>
        <c:lblOffset val="100"/>
        <c:noMultiLvlLbl val="0"/>
      </c:catAx>
      <c:valAx>
        <c:axId val="192758500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2758459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34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322CB-6C1F-4B6E-B65A-28EA8ADCAFE4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14/10/68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13DF3-0DCB-45B1-B003-E51CA562DA39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9301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322CB-6C1F-4B6E-B65A-28EA8ADCAFE4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14/10/68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13DF3-0DCB-45B1-B003-E51CA562DA39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8236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322CB-6C1F-4B6E-B65A-28EA8ADCAFE4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14/10/68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13DF3-0DCB-45B1-B003-E51CA562DA39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3066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322CB-6C1F-4B6E-B65A-28EA8ADCAFE4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14/10/68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13DF3-0DCB-45B1-B003-E51CA562DA39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6867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322CB-6C1F-4B6E-B65A-28EA8ADCAFE4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14/10/68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13DF3-0DCB-45B1-B003-E51CA562DA39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2837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322CB-6C1F-4B6E-B65A-28EA8ADCAFE4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14/10/68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13DF3-0DCB-45B1-B003-E51CA562DA39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2857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322CB-6C1F-4B6E-B65A-28EA8ADCAFE4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14/10/68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ตัวแทนหมายเลขสไลด์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13DF3-0DCB-45B1-B003-E51CA562DA39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75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322CB-6C1F-4B6E-B65A-28EA8ADCAFE4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14/10/68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ตัวแทนหมายเลขสไลด์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13DF3-0DCB-45B1-B003-E51CA562DA39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9480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322CB-6C1F-4B6E-B65A-28EA8ADCAFE4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14/10/68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13DF3-0DCB-45B1-B003-E51CA562DA39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0486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322CB-6C1F-4B6E-B65A-28EA8ADCAFE4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14/10/68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13DF3-0DCB-45B1-B003-E51CA562DA39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3415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322CB-6C1F-4B6E-B65A-28EA8ADCAFE4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14/10/68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13DF3-0DCB-45B1-B003-E51CA562DA39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0546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4322CB-6C1F-4B6E-B65A-28EA8ADCAFE4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14/10/68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413DF3-0DCB-45B1-B003-E51CA562DA39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1985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65D470-D9FD-478F-A2E4-3FCE377DD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th-TH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Angsana New" panose="02020603050405020304" pitchFamily="18" charset="-34"/>
              </a:rPr>
              <a:t>รายได้ศูนย์การแพทย์ ปีงบประมาณ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2561 – 2568 </a:t>
            </a:r>
            <a:r>
              <a:rPr kumimoji="0" lang="th-TH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Angsana New" panose="02020603050405020304" pitchFamily="18" charset="-34"/>
              </a:rPr>
              <a:t>( บาท )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97C40F5-12D3-4E66-8404-F3EDFDDA5ED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6400521"/>
              </p:ext>
            </p:extLst>
          </p:nvPr>
        </p:nvGraphicFramePr>
        <p:xfrm>
          <a:off x="838200" y="1501541"/>
          <a:ext cx="10515600" cy="46754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02785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4042DC-6BC4-4F13-903B-3CAD7FD58F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h-TH" sz="4000" dirty="0"/>
              <a:t>จำนวนผู้รับบริการศูนย์การแพทย์ปีงบประมาณ 2561 – 2567  ( ราย )</a:t>
            </a:r>
            <a:endParaRPr lang="en-US" sz="40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8392E19-F83F-4AFE-A913-27EE11A7494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5401780"/>
              </p:ext>
            </p:extLst>
          </p:nvPr>
        </p:nvGraphicFramePr>
        <p:xfrm>
          <a:off x="838200" y="1357162"/>
          <a:ext cx="10515600" cy="48198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13510189"/>
      </p:ext>
    </p:extLst>
  </p:cSld>
  <p:clrMapOvr>
    <a:masterClrMapping/>
  </p:clrMapOvr>
</p:sld>
</file>

<file path=ppt/theme/theme1.xml><?xml version="1.0" encoding="utf-8"?>
<a:theme xmlns:a="http://schemas.openxmlformats.org/drawingml/2006/main" name="1_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</TotalTime>
  <Words>21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1_ธีมของ Office</vt:lpstr>
      <vt:lpstr>รายได้ศูนย์การแพทย์ ปีงบประมาณ 2561 – 2568 ( บาท )</vt:lpstr>
      <vt:lpstr>จำนวนผู้รับบริการศูนย์การแพทย์ปีงบประมาณ 2561 – 2567  ( ราย 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Windows User</dc:creator>
  <cp:lastModifiedBy>เชิดเกียรติ</cp:lastModifiedBy>
  <cp:revision>24</cp:revision>
  <dcterms:created xsi:type="dcterms:W3CDTF">2021-05-19T02:05:45Z</dcterms:created>
  <dcterms:modified xsi:type="dcterms:W3CDTF">2025-10-14T02:32:55Z</dcterms:modified>
</cp:coreProperties>
</file>