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7" r:id="rId3"/>
    <p:sldId id="304" r:id="rId4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rtter@gmail.com" userId="7773da530cf75294" providerId="LiveId" clId="{69E586C7-131B-4002-A0DA-440037148F3F}"/>
    <pc:docChg chg="custSel addSld delSld modSld">
      <pc:chgData name="chirtter@gmail.com" userId="7773da530cf75294" providerId="LiveId" clId="{69E586C7-131B-4002-A0DA-440037148F3F}" dt="2023-10-17T03:54:08.947" v="87" actId="255"/>
      <pc:docMkLst>
        <pc:docMk/>
      </pc:docMkLst>
      <pc:sldChg chg="del">
        <pc:chgData name="chirtter@gmail.com" userId="7773da530cf75294" providerId="LiveId" clId="{69E586C7-131B-4002-A0DA-440037148F3F}" dt="2023-10-17T03:05:42.806" v="0" actId="47"/>
        <pc:sldMkLst>
          <pc:docMk/>
          <pc:sldMk cId="3443564139" sldId="269"/>
        </pc:sldMkLst>
      </pc:sldChg>
      <pc:sldChg chg="del">
        <pc:chgData name="chirtter@gmail.com" userId="7773da530cf75294" providerId="LiveId" clId="{69E586C7-131B-4002-A0DA-440037148F3F}" dt="2023-10-17T03:05:44.517" v="1" actId="47"/>
        <pc:sldMkLst>
          <pc:docMk/>
          <pc:sldMk cId="1119933428" sldId="270"/>
        </pc:sldMkLst>
      </pc:sldChg>
      <pc:sldChg chg="addSp delSp modSp new mod">
        <pc:chgData name="chirtter@gmail.com" userId="7773da530cf75294" providerId="LiveId" clId="{69E586C7-131B-4002-A0DA-440037148F3F}" dt="2023-10-17T03:54:08.947" v="87" actId="255"/>
        <pc:sldMkLst>
          <pc:docMk/>
          <pc:sldMk cId="3248242324" sldId="283"/>
        </pc:sldMkLst>
      </pc:sldChg>
    </pc:docChg>
  </pc:docChgLst>
  <pc:docChgLst>
    <pc:chgData name="chirtter@gmail.com" userId="7773da530cf75294" providerId="LiveId" clId="{E8E7CD94-A378-45A1-934F-EE1C2D6A9BCC}"/>
    <pc:docChg chg="addSld delSld modSld">
      <pc:chgData name="chirtter@gmail.com" userId="7773da530cf75294" providerId="LiveId" clId="{E8E7CD94-A378-45A1-934F-EE1C2D6A9BCC}" dt="2025-04-04T06:07:45.144" v="53" actId="47"/>
      <pc:docMkLst>
        <pc:docMk/>
      </pc:docMkLst>
      <pc:sldChg chg="del">
        <pc:chgData name="chirtter@gmail.com" userId="7773da530cf75294" providerId="LiveId" clId="{E8E7CD94-A378-45A1-934F-EE1C2D6A9BCC}" dt="2025-04-03T08:39:31.233" v="14" actId="47"/>
        <pc:sldMkLst>
          <pc:docMk/>
          <pc:sldMk cId="2246070406" sldId="295"/>
        </pc:sldMkLst>
      </pc:sldChg>
      <pc:sldChg chg="del">
        <pc:chgData name="chirtter@gmail.com" userId="7773da530cf75294" providerId="LiveId" clId="{E8E7CD94-A378-45A1-934F-EE1C2D6A9BCC}" dt="2025-04-03T08:41:47.054" v="26" actId="47"/>
        <pc:sldMkLst>
          <pc:docMk/>
          <pc:sldMk cId="3131927063" sldId="296"/>
        </pc:sldMkLst>
      </pc:sldChg>
      <pc:sldChg chg="del">
        <pc:chgData name="chirtter@gmail.com" userId="7773da530cf75294" providerId="LiveId" clId="{E8E7CD94-A378-45A1-934F-EE1C2D6A9BCC}" dt="2025-04-04T06:07:45.144" v="53" actId="47"/>
        <pc:sldMkLst>
          <pc:docMk/>
          <pc:sldMk cId="3888031297" sldId="297"/>
        </pc:sldMkLst>
      </pc:sldChg>
      <pc:sldChg chg="addSp delSp modSp new mod">
        <pc:chgData name="chirtter@gmail.com" userId="7773da530cf75294" providerId="LiveId" clId="{E8E7CD94-A378-45A1-934F-EE1C2D6A9BCC}" dt="2025-04-03T08:39:21.814" v="13" actId="255"/>
        <pc:sldMkLst>
          <pc:docMk/>
          <pc:sldMk cId="2666338407" sldId="298"/>
        </pc:sldMkLst>
      </pc:sldChg>
      <pc:sldChg chg="addSp delSp modSp new mod">
        <pc:chgData name="chirtter@gmail.com" userId="7773da530cf75294" providerId="LiveId" clId="{E8E7CD94-A378-45A1-934F-EE1C2D6A9BCC}" dt="2025-04-03T08:41:41.344" v="25" actId="255"/>
        <pc:sldMkLst>
          <pc:docMk/>
          <pc:sldMk cId="4208270717" sldId="299"/>
        </pc:sldMkLst>
      </pc:sldChg>
      <pc:sldChg chg="addSp delSp modSp new del mod">
        <pc:chgData name="chirtter@gmail.com" userId="7773da530cf75294" providerId="LiveId" clId="{E8E7CD94-A378-45A1-934F-EE1C2D6A9BCC}" dt="2025-04-04T06:06:04.609" v="34" actId="47"/>
        <pc:sldMkLst>
          <pc:docMk/>
          <pc:sldMk cId="3479909779" sldId="300"/>
        </pc:sldMkLst>
      </pc:sldChg>
      <pc:sldChg chg="addSp delSp modSp new mod">
        <pc:chgData name="chirtter@gmail.com" userId="7773da530cf75294" providerId="LiveId" clId="{E8E7CD94-A378-45A1-934F-EE1C2D6A9BCC}" dt="2025-04-04T06:07:21.652" v="52" actId="113"/>
        <pc:sldMkLst>
          <pc:docMk/>
          <pc:sldMk cId="1210222123" sldId="301"/>
        </pc:sldMkLst>
      </pc:sldChg>
    </pc:docChg>
  </pc:docChgLst>
  <pc:docChgLst>
    <pc:chgData name="chirtter@gmail.com" userId="7773da530cf75294" providerId="LiveId" clId="{66D43E18-F338-4636-BDF2-DE7796E0D76E}"/>
    <pc:docChg chg="addSld delSld modSld sldOrd">
      <pc:chgData name="chirtter@gmail.com" userId="7773da530cf75294" providerId="LiveId" clId="{66D43E18-F338-4636-BDF2-DE7796E0D76E}" dt="2024-01-15T04:30:30.318" v="37" actId="47"/>
      <pc:docMkLst>
        <pc:docMk/>
      </pc:docMkLst>
      <pc:sldChg chg="del">
        <pc:chgData name="chirtter@gmail.com" userId="7773da530cf75294" providerId="LiveId" clId="{66D43E18-F338-4636-BDF2-DE7796E0D76E}" dt="2024-01-15T04:16:03.081" v="18" actId="47"/>
        <pc:sldMkLst>
          <pc:docMk/>
          <pc:sldMk cId="2218017252" sldId="282"/>
        </pc:sldMkLst>
      </pc:sldChg>
      <pc:sldChg chg="del">
        <pc:chgData name="chirtter@gmail.com" userId="7773da530cf75294" providerId="LiveId" clId="{66D43E18-F338-4636-BDF2-DE7796E0D76E}" dt="2024-01-15T04:30:30.318" v="37" actId="47"/>
        <pc:sldMkLst>
          <pc:docMk/>
          <pc:sldMk cId="3248242324" sldId="283"/>
        </pc:sldMkLst>
      </pc:sldChg>
      <pc:sldChg chg="addSp delSp modSp new mod ord">
        <pc:chgData name="chirtter@gmail.com" userId="7773da530cf75294" providerId="LiveId" clId="{66D43E18-F338-4636-BDF2-DE7796E0D76E}" dt="2024-01-15T04:16:04.684" v="20"/>
        <pc:sldMkLst>
          <pc:docMk/>
          <pc:sldMk cId="311622863" sldId="284"/>
        </pc:sldMkLst>
      </pc:sldChg>
      <pc:sldChg chg="addSp delSp modSp new mod">
        <pc:chgData name="chirtter@gmail.com" userId="7773da530cf75294" providerId="LiveId" clId="{66D43E18-F338-4636-BDF2-DE7796E0D76E}" dt="2024-01-15T04:30:12.515" v="36" actId="207"/>
        <pc:sldMkLst>
          <pc:docMk/>
          <pc:sldMk cId="4061209383" sldId="285"/>
        </pc:sldMkLst>
      </pc:sldChg>
    </pc:docChg>
  </pc:docChgLst>
  <pc:docChgLst>
    <pc:chgData name="chirtter@gmail.com" userId="7773da530cf75294" providerId="LiveId" clId="{231AE321-9399-40C8-8149-26D29836DD8C}"/>
    <pc:docChg chg="undo custSel addSld delSld modSld sldOrd">
      <pc:chgData name="chirtter@gmail.com" userId="7773da530cf75294" providerId="LiveId" clId="{231AE321-9399-40C8-8149-26D29836DD8C}" dt="2023-07-04T06:06:22.551" v="194" actId="403"/>
      <pc:docMkLst>
        <pc:docMk/>
      </pc:docMkLst>
      <pc:sldChg chg="del">
        <pc:chgData name="chirtter@gmail.com" userId="7773da530cf75294" providerId="LiveId" clId="{231AE321-9399-40C8-8149-26D29836DD8C}" dt="2023-06-20T04:52:24.996" v="51" actId="47"/>
        <pc:sldMkLst>
          <pc:docMk/>
          <pc:sldMk cId="3339145168" sldId="257"/>
        </pc:sldMkLst>
      </pc:sldChg>
      <pc:sldChg chg="modSp del mod">
        <pc:chgData name="chirtter@gmail.com" userId="7773da530cf75294" providerId="LiveId" clId="{231AE321-9399-40C8-8149-26D29836DD8C}" dt="2023-06-18T07:07:33.103" v="49" actId="47"/>
        <pc:sldMkLst>
          <pc:docMk/>
          <pc:sldMk cId="4007008327" sldId="267"/>
        </pc:sldMkLst>
      </pc:sldChg>
      <pc:sldChg chg="addSp delSp modSp new del mod">
        <pc:chgData name="chirtter@gmail.com" userId="7773da530cf75294" providerId="LiveId" clId="{231AE321-9399-40C8-8149-26D29836DD8C}" dt="2023-07-04T06:04:14.047" v="172" actId="47"/>
        <pc:sldMkLst>
          <pc:docMk/>
          <pc:sldMk cId="2021979051" sldId="268"/>
        </pc:sldMkLst>
      </pc:sldChg>
      <pc:sldChg chg="addSp delSp modSp new mod">
        <pc:chgData name="chirtter@gmail.com" userId="7773da530cf75294" providerId="LiveId" clId="{231AE321-9399-40C8-8149-26D29836DD8C}" dt="2023-07-04T06:05:59.220" v="193" actId="20577"/>
        <pc:sldMkLst>
          <pc:docMk/>
          <pc:sldMk cId="3443564139" sldId="269"/>
        </pc:sldMkLst>
      </pc:sldChg>
      <pc:sldChg chg="addSp delSp modSp new mod ord">
        <pc:chgData name="chirtter@gmail.com" userId="7773da530cf75294" providerId="LiveId" clId="{231AE321-9399-40C8-8149-26D29836DD8C}" dt="2023-07-04T06:06:22.551" v="194" actId="403"/>
        <pc:sldMkLst>
          <pc:docMk/>
          <pc:sldMk cId="1119933428" sldId="270"/>
        </pc:sldMkLst>
      </pc:sldChg>
    </pc:docChg>
  </pc:docChgLst>
  <pc:docChgLst>
    <pc:chgData name="chirtter@gmail.com" userId="7773da530cf75294" providerId="LiveId" clId="{C8C3A0D9-D232-4A7C-A7B3-74D7EDA8102D}"/>
    <pc:docChg chg="addSld delSld modSld sldOrd">
      <pc:chgData name="chirtter@gmail.com" userId="7773da530cf75294" providerId="LiveId" clId="{C8C3A0D9-D232-4A7C-A7B3-74D7EDA8102D}" dt="2024-10-16T06:15:17.266" v="56" actId="113"/>
      <pc:docMkLst>
        <pc:docMk/>
      </pc:docMkLst>
      <pc:sldChg chg="del">
        <pc:chgData name="chirtter@gmail.com" userId="7773da530cf75294" providerId="LiveId" clId="{C8C3A0D9-D232-4A7C-A7B3-74D7EDA8102D}" dt="2024-10-16T06:13:14.894" v="37" actId="47"/>
        <pc:sldMkLst>
          <pc:docMk/>
          <pc:sldMk cId="172969689" sldId="289"/>
        </pc:sldMkLst>
      </pc:sldChg>
      <pc:sldChg chg="del">
        <pc:chgData name="chirtter@gmail.com" userId="7773da530cf75294" providerId="LiveId" clId="{C8C3A0D9-D232-4A7C-A7B3-74D7EDA8102D}" dt="2024-10-16T03:17:33.533" v="18" actId="47"/>
        <pc:sldMkLst>
          <pc:docMk/>
          <pc:sldMk cId="976104567" sldId="290"/>
        </pc:sldMkLst>
      </pc:sldChg>
      <pc:sldChg chg="modSp del">
        <pc:chgData name="chirtter@gmail.com" userId="7773da530cf75294" providerId="LiveId" clId="{C8C3A0D9-D232-4A7C-A7B3-74D7EDA8102D}" dt="2024-10-16T06:14:26.567" v="48" actId="47"/>
        <pc:sldMkLst>
          <pc:docMk/>
          <pc:sldMk cId="2446128525" sldId="291"/>
        </pc:sldMkLst>
      </pc:sldChg>
      <pc:sldChg chg="addSp delSp modSp new mod ord">
        <pc:chgData name="chirtter@gmail.com" userId="7773da530cf75294" providerId="LiveId" clId="{C8C3A0D9-D232-4A7C-A7B3-74D7EDA8102D}" dt="2024-10-16T03:17:36.673" v="20"/>
        <pc:sldMkLst>
          <pc:docMk/>
          <pc:sldMk cId="313847386" sldId="292"/>
        </pc:sldMkLst>
      </pc:sldChg>
      <pc:sldChg chg="addSp delSp modSp new mod ord">
        <pc:chgData name="chirtter@gmail.com" userId="7773da530cf75294" providerId="LiveId" clId="{C8C3A0D9-D232-4A7C-A7B3-74D7EDA8102D}" dt="2024-10-16T06:13:17.958" v="39"/>
        <pc:sldMkLst>
          <pc:docMk/>
          <pc:sldMk cId="1204701115" sldId="293"/>
        </pc:sldMkLst>
      </pc:sldChg>
      <pc:sldChg chg="addSp delSp modSp new mod">
        <pc:chgData name="chirtter@gmail.com" userId="7773da530cf75294" providerId="LiveId" clId="{C8C3A0D9-D232-4A7C-A7B3-74D7EDA8102D}" dt="2024-10-16T06:15:17.266" v="56" actId="113"/>
        <pc:sldMkLst>
          <pc:docMk/>
          <pc:sldMk cId="4284574387" sldId="294"/>
        </pc:sldMkLst>
      </pc:sldChg>
    </pc:docChg>
  </pc:docChgLst>
  <pc:docChgLst>
    <pc:chgData name="chirtter@gmail.com" userId="7773da530cf75294" providerId="LiveId" clId="{7072584E-C507-4E39-986B-B2866C0081C5}"/>
    <pc:docChg chg="addSld delSld modSld">
      <pc:chgData name="chirtter@gmail.com" userId="7773da530cf75294" providerId="LiveId" clId="{7072584E-C507-4E39-986B-B2866C0081C5}" dt="2025-02-03T06:25:03.411" v="55" actId="255"/>
      <pc:docMkLst>
        <pc:docMk/>
      </pc:docMkLst>
      <pc:sldChg chg="del">
        <pc:chgData name="chirtter@gmail.com" userId="7773da530cf75294" providerId="LiveId" clId="{7072584E-C507-4E39-986B-B2866C0081C5}" dt="2025-02-03T06:17:29.709" v="21" actId="47"/>
        <pc:sldMkLst>
          <pc:docMk/>
          <pc:sldMk cId="313847386" sldId="292"/>
        </pc:sldMkLst>
      </pc:sldChg>
      <pc:sldChg chg="del">
        <pc:chgData name="chirtter@gmail.com" userId="7773da530cf75294" providerId="LiveId" clId="{7072584E-C507-4E39-986B-B2866C0081C5}" dt="2025-02-03T06:20:10.559" v="38" actId="47"/>
        <pc:sldMkLst>
          <pc:docMk/>
          <pc:sldMk cId="1204701115" sldId="293"/>
        </pc:sldMkLst>
      </pc:sldChg>
      <pc:sldChg chg="del">
        <pc:chgData name="chirtter@gmail.com" userId="7773da530cf75294" providerId="LiveId" clId="{7072584E-C507-4E39-986B-B2866C0081C5}" dt="2025-02-03T06:23:54.101" v="48" actId="47"/>
        <pc:sldMkLst>
          <pc:docMk/>
          <pc:sldMk cId="4284574387" sldId="294"/>
        </pc:sldMkLst>
      </pc:sldChg>
      <pc:sldChg chg="addSp delSp modSp new mod">
        <pc:chgData name="chirtter@gmail.com" userId="7773da530cf75294" providerId="LiveId" clId="{7072584E-C507-4E39-986B-B2866C0081C5}" dt="2025-02-03T06:16:09.112" v="20" actId="207"/>
        <pc:sldMkLst>
          <pc:docMk/>
          <pc:sldMk cId="2246070406" sldId="295"/>
        </pc:sldMkLst>
      </pc:sldChg>
      <pc:sldChg chg="addSp delSp modSp new mod">
        <pc:chgData name="chirtter@gmail.com" userId="7773da530cf75294" providerId="LiveId" clId="{7072584E-C507-4E39-986B-B2866C0081C5}" dt="2025-02-03T06:19:51.946" v="37" actId="207"/>
        <pc:sldMkLst>
          <pc:docMk/>
          <pc:sldMk cId="3131927063" sldId="296"/>
        </pc:sldMkLst>
      </pc:sldChg>
      <pc:sldChg chg="addSp delSp modSp new mod">
        <pc:chgData name="chirtter@gmail.com" userId="7773da530cf75294" providerId="LiveId" clId="{7072584E-C507-4E39-986B-B2866C0081C5}" dt="2025-02-03T06:25:03.411" v="55" actId="255"/>
        <pc:sldMkLst>
          <pc:docMk/>
          <pc:sldMk cId="3888031297" sldId="297"/>
        </pc:sldMkLst>
      </pc:sldChg>
    </pc:docChg>
  </pc:docChgLst>
  <pc:docChgLst>
    <pc:chgData name="chirtter@gmail.com" userId="7773da530cf75294" providerId="LiveId" clId="{5B99B58A-334D-4237-A56D-558975F8DC0A}"/>
    <pc:docChg chg="addSld delSld modSld sldOrd">
      <pc:chgData name="chirtter@gmail.com" userId="7773da530cf75294" providerId="LiveId" clId="{5B99B58A-334D-4237-A56D-558975F8DC0A}" dt="2025-07-08T07:03:21.645" v="82" actId="255"/>
      <pc:docMkLst>
        <pc:docMk/>
      </pc:docMkLst>
      <pc:sldChg chg="del">
        <pc:chgData name="chirtter@gmail.com" userId="7773da530cf75294" providerId="LiveId" clId="{5B99B58A-334D-4237-A56D-558975F8DC0A}" dt="2025-07-08T05:58:28.373" v="19" actId="47"/>
        <pc:sldMkLst>
          <pc:docMk/>
          <pc:sldMk cId="2666338407" sldId="298"/>
        </pc:sldMkLst>
      </pc:sldChg>
      <pc:sldChg chg="del">
        <pc:chgData name="chirtter@gmail.com" userId="7773da530cf75294" providerId="LiveId" clId="{5B99B58A-334D-4237-A56D-558975F8DC0A}" dt="2025-07-08T06:02:58.138" v="39" actId="47"/>
        <pc:sldMkLst>
          <pc:docMk/>
          <pc:sldMk cId="4208270717" sldId="299"/>
        </pc:sldMkLst>
      </pc:sldChg>
      <pc:sldChg chg="del">
        <pc:chgData name="chirtter@gmail.com" userId="7773da530cf75294" providerId="LiveId" clId="{5B99B58A-334D-4237-A56D-558975F8DC0A}" dt="2025-07-08T06:56:06.287" v="53" actId="47"/>
        <pc:sldMkLst>
          <pc:docMk/>
          <pc:sldMk cId="1210222123" sldId="301"/>
        </pc:sldMkLst>
      </pc:sldChg>
      <pc:sldChg chg="addSp modSp new mod ord">
        <pc:chgData name="chirtter@gmail.com" userId="7773da530cf75294" providerId="LiveId" clId="{5B99B58A-334D-4237-A56D-558975F8DC0A}" dt="2025-07-08T05:58:30.589" v="21"/>
        <pc:sldMkLst>
          <pc:docMk/>
          <pc:sldMk cId="642377800" sldId="302"/>
        </pc:sldMkLst>
        <pc:spChg chg="mod">
          <ac:chgData name="chirtter@gmail.com" userId="7773da530cf75294" providerId="LiveId" clId="{5B99B58A-334D-4237-A56D-558975F8DC0A}" dt="2025-07-08T05:56:28.467" v="4" actId="122"/>
          <ac:spMkLst>
            <pc:docMk/>
            <pc:sldMk cId="642377800" sldId="302"/>
            <ac:spMk id="2" creationId="{C079D430-00B1-C4A8-E650-D6F62EE1C3EC}"/>
          </ac:spMkLst>
        </pc:spChg>
        <pc:spChg chg="mod">
          <ac:chgData name="chirtter@gmail.com" userId="7773da530cf75294" providerId="LiveId" clId="{5B99B58A-334D-4237-A56D-558975F8DC0A}" dt="2025-07-08T05:56:38.228" v="5" actId="14100"/>
          <ac:spMkLst>
            <pc:docMk/>
            <pc:sldMk cId="642377800" sldId="302"/>
            <ac:spMk id="3" creationId="{B25C0E18-CC2D-343D-7E28-3C1B339C482C}"/>
          </ac:spMkLst>
        </pc:spChg>
        <pc:graphicFrameChg chg="add mod">
          <ac:chgData name="chirtter@gmail.com" userId="7773da530cf75294" providerId="LiveId" clId="{5B99B58A-334D-4237-A56D-558975F8DC0A}" dt="2025-07-08T05:58:11.736" v="18" actId="207"/>
          <ac:graphicFrameMkLst>
            <pc:docMk/>
            <pc:sldMk cId="642377800" sldId="302"/>
            <ac:graphicFrameMk id="4" creationId="{56844160-3D82-93E7-7BE5-02811304D10C}"/>
          </ac:graphicFrameMkLst>
        </pc:graphicFrameChg>
      </pc:sldChg>
      <pc:sldChg chg="addSp modSp new del mod">
        <pc:chgData name="chirtter@gmail.com" userId="7773da530cf75294" providerId="LiveId" clId="{5B99B58A-334D-4237-A56D-558975F8DC0A}" dt="2025-07-08T06:58:16.497" v="68" actId="47"/>
        <pc:sldMkLst>
          <pc:docMk/>
          <pc:sldMk cId="885205103" sldId="303"/>
        </pc:sldMkLst>
        <pc:spChg chg="mod">
          <ac:chgData name="chirtter@gmail.com" userId="7773da530cf75294" providerId="LiveId" clId="{5B99B58A-334D-4237-A56D-558975F8DC0A}" dt="2025-07-08T06:03:14.808" v="40"/>
          <ac:spMkLst>
            <pc:docMk/>
            <pc:sldMk cId="885205103" sldId="303"/>
            <ac:spMk id="2" creationId="{62DBC6F7-62D5-2728-F5CC-57E057F33FFA}"/>
          </ac:spMkLst>
        </pc:spChg>
        <pc:spChg chg="mod">
          <ac:chgData name="chirtter@gmail.com" userId="7773da530cf75294" providerId="LiveId" clId="{5B99B58A-334D-4237-A56D-558975F8DC0A}" dt="2025-07-08T06:01:09.068" v="33" actId="14100"/>
          <ac:spMkLst>
            <pc:docMk/>
            <pc:sldMk cId="885205103" sldId="303"/>
            <ac:spMk id="3" creationId="{DCB48CDB-8A2F-2101-94F7-56896788C196}"/>
          </ac:spMkLst>
        </pc:spChg>
        <pc:graphicFrameChg chg="add mod">
          <ac:chgData name="chirtter@gmail.com" userId="7773da530cf75294" providerId="LiveId" clId="{5B99B58A-334D-4237-A56D-558975F8DC0A}" dt="2025-07-08T06:01:37.397" v="38" actId="255"/>
          <ac:graphicFrameMkLst>
            <pc:docMk/>
            <pc:sldMk cId="885205103" sldId="303"/>
            <ac:graphicFrameMk id="4" creationId="{95E6F791-0A30-8164-F607-2AD858129B1D}"/>
          </ac:graphicFrameMkLst>
        </pc:graphicFrameChg>
      </pc:sldChg>
      <pc:sldChg chg="addSp modSp new mod ord">
        <pc:chgData name="chirtter@gmail.com" userId="7773da530cf75294" providerId="LiveId" clId="{5B99B58A-334D-4237-A56D-558975F8DC0A}" dt="2025-07-08T07:03:21.645" v="82" actId="255"/>
        <pc:sldMkLst>
          <pc:docMk/>
          <pc:sldMk cId="144099996" sldId="304"/>
        </pc:sldMkLst>
        <pc:spChg chg="mod">
          <ac:chgData name="chirtter@gmail.com" userId="7773da530cf75294" providerId="LiveId" clId="{5B99B58A-334D-4237-A56D-558975F8DC0A}" dt="2025-07-08T06:55:08.747" v="45" actId="122"/>
          <ac:spMkLst>
            <pc:docMk/>
            <pc:sldMk cId="144099996" sldId="304"/>
            <ac:spMk id="2" creationId="{32D423D5-4437-72FF-AB8C-9CCD98295D13}"/>
          </ac:spMkLst>
        </pc:spChg>
        <pc:spChg chg="mod">
          <ac:chgData name="chirtter@gmail.com" userId="7773da530cf75294" providerId="LiveId" clId="{5B99B58A-334D-4237-A56D-558975F8DC0A}" dt="2025-07-08T06:55:17.515" v="46" actId="14100"/>
          <ac:spMkLst>
            <pc:docMk/>
            <pc:sldMk cId="144099996" sldId="304"/>
            <ac:spMk id="3" creationId="{38D07603-4A43-D261-3ECD-15834DA7F445}"/>
          </ac:spMkLst>
        </pc:spChg>
        <pc:graphicFrameChg chg="add mod">
          <ac:chgData name="chirtter@gmail.com" userId="7773da530cf75294" providerId="LiveId" clId="{5B99B58A-334D-4237-A56D-558975F8DC0A}" dt="2025-07-08T07:03:21.645" v="82" actId="255"/>
          <ac:graphicFrameMkLst>
            <pc:docMk/>
            <pc:sldMk cId="144099996" sldId="304"/>
            <ac:graphicFrameMk id="4" creationId="{699F4CBC-28D7-C771-9FB5-32BCB27736F0}"/>
          </ac:graphicFrameMkLst>
        </pc:graphicFrameChg>
      </pc:sldChg>
      <pc:sldChg chg="addSp modSp new mod">
        <pc:chgData name="chirtter@gmail.com" userId="7773da530cf75294" providerId="LiveId" clId="{5B99B58A-334D-4237-A56D-558975F8DC0A}" dt="2025-07-08T07:01:41.724" v="75" actId="255"/>
        <pc:sldMkLst>
          <pc:docMk/>
          <pc:sldMk cId="2703567860" sldId="305"/>
        </pc:sldMkLst>
        <pc:spChg chg="mod">
          <ac:chgData name="chirtter@gmail.com" userId="7773da530cf75294" providerId="LiveId" clId="{5B99B58A-334D-4237-A56D-558975F8DC0A}" dt="2025-07-08T06:57:20.972" v="60" actId="122"/>
          <ac:spMkLst>
            <pc:docMk/>
            <pc:sldMk cId="2703567860" sldId="305"/>
            <ac:spMk id="2" creationId="{EA9F477F-D612-E120-B4B9-5B2ABB455D5F}"/>
          </ac:spMkLst>
        </pc:spChg>
        <pc:spChg chg="mod">
          <ac:chgData name="chirtter@gmail.com" userId="7773da530cf75294" providerId="LiveId" clId="{5B99B58A-334D-4237-A56D-558975F8DC0A}" dt="2025-07-08T06:57:27.692" v="61" actId="14100"/>
          <ac:spMkLst>
            <pc:docMk/>
            <pc:sldMk cId="2703567860" sldId="305"/>
            <ac:spMk id="3" creationId="{0294BAA9-CD2D-E8A7-DC23-2CCEE8EACF63}"/>
          </ac:spMkLst>
        </pc:spChg>
        <pc:graphicFrameChg chg="add mod">
          <ac:chgData name="chirtter@gmail.com" userId="7773da530cf75294" providerId="LiveId" clId="{5B99B58A-334D-4237-A56D-558975F8DC0A}" dt="2025-07-08T07:01:41.724" v="75" actId="255"/>
          <ac:graphicFrameMkLst>
            <pc:docMk/>
            <pc:sldMk cId="2703567860" sldId="305"/>
            <ac:graphicFrameMk id="4" creationId="{6EB5B347-F51B-14A0-78CB-8F8DC57A24C1}"/>
          </ac:graphicFrameMkLst>
        </pc:graphicFrameChg>
      </pc:sldChg>
    </pc:docChg>
  </pc:docChgLst>
  <pc:docChgLst>
    <pc:chgData name="chirtter@gmail.com" userId="7773da530cf75294" providerId="LiveId" clId="{42DF3AFC-A4B8-4ACE-9687-E104F30BAB32}"/>
    <pc:docChg chg="addSld delSld modSld sldOrd">
      <pc:chgData name="chirtter@gmail.com" userId="7773da530cf75294" providerId="LiveId" clId="{42DF3AFC-A4B8-4ACE-9687-E104F30BAB32}" dt="2024-07-09T04:48:52.021" v="46" actId="47"/>
      <pc:docMkLst>
        <pc:docMk/>
      </pc:docMkLst>
      <pc:sldChg chg="del">
        <pc:chgData name="chirtter@gmail.com" userId="7773da530cf75294" providerId="LiveId" clId="{42DF3AFC-A4B8-4ACE-9687-E104F30BAB32}" dt="2024-07-08T07:08:46.373" v="34" actId="47"/>
        <pc:sldMkLst>
          <pc:docMk/>
          <pc:sldMk cId="2768222148" sldId="286"/>
        </pc:sldMkLst>
      </pc:sldChg>
      <pc:sldChg chg="del">
        <pc:chgData name="chirtter@gmail.com" userId="7773da530cf75294" providerId="LiveId" clId="{42DF3AFC-A4B8-4ACE-9687-E104F30BAB32}" dt="2024-07-08T06:24:28.055" v="14" actId="47"/>
        <pc:sldMkLst>
          <pc:docMk/>
          <pc:sldMk cId="3418161038" sldId="287"/>
        </pc:sldMkLst>
      </pc:sldChg>
      <pc:sldChg chg="del">
        <pc:chgData name="chirtter@gmail.com" userId="7773da530cf75294" providerId="LiveId" clId="{42DF3AFC-A4B8-4ACE-9687-E104F30BAB32}" dt="2024-07-09T04:48:52.021" v="46" actId="47"/>
        <pc:sldMkLst>
          <pc:docMk/>
          <pc:sldMk cId="1012508482" sldId="288"/>
        </pc:sldMkLst>
      </pc:sldChg>
      <pc:sldChg chg="addSp delSp modSp new mod ord">
        <pc:chgData name="chirtter@gmail.com" userId="7773da530cf75294" providerId="LiveId" clId="{42DF3AFC-A4B8-4ACE-9687-E104F30BAB32}" dt="2024-07-08T06:24:43.766" v="18" actId="207"/>
        <pc:sldMkLst>
          <pc:docMk/>
          <pc:sldMk cId="172969689" sldId="289"/>
        </pc:sldMkLst>
      </pc:sldChg>
      <pc:sldChg chg="addSp delSp modSp new mod ord">
        <pc:chgData name="chirtter@gmail.com" userId="7773da530cf75294" providerId="LiveId" clId="{42DF3AFC-A4B8-4ACE-9687-E104F30BAB32}" dt="2024-07-08T07:08:52.383" v="36"/>
        <pc:sldMkLst>
          <pc:docMk/>
          <pc:sldMk cId="976104567" sldId="290"/>
        </pc:sldMkLst>
      </pc:sldChg>
      <pc:sldChg chg="addSp delSp modSp new mod">
        <pc:chgData name="chirtter@gmail.com" userId="7773da530cf75294" providerId="LiveId" clId="{42DF3AFC-A4B8-4ACE-9687-E104F30BAB32}" dt="2024-07-09T04:48:46.070" v="45" actId="255"/>
        <pc:sldMkLst>
          <pc:docMk/>
          <pc:sldMk cId="2446128525" sldId="29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Sheet1!$A$43</c:f>
              <c:strCache>
                <c:ptCount val="1"/>
                <c:pt idx="0">
                  <c:v>รายได้ค่ายารายไตรมาส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Sheet1!$B$42:$M$42</c:f>
              <c:strCache>
                <c:ptCount val="12"/>
                <c:pt idx="0">
                  <c:v>Q1/2566</c:v>
                </c:pt>
                <c:pt idx="1">
                  <c:v>Q2/2566</c:v>
                </c:pt>
                <c:pt idx="2">
                  <c:v>Q3/2566</c:v>
                </c:pt>
                <c:pt idx="3">
                  <c:v>Q4/2566</c:v>
                </c:pt>
                <c:pt idx="4">
                  <c:v>Q1/2567</c:v>
                </c:pt>
                <c:pt idx="5">
                  <c:v>Q2/2567</c:v>
                </c:pt>
                <c:pt idx="6">
                  <c:v>Q3/2567</c:v>
                </c:pt>
                <c:pt idx="7">
                  <c:v>Q4/2567</c:v>
                </c:pt>
                <c:pt idx="8">
                  <c:v>Q1/2568</c:v>
                </c:pt>
                <c:pt idx="9">
                  <c:v>Q2/2568</c:v>
                </c:pt>
                <c:pt idx="10">
                  <c:v>Q3/2568</c:v>
                </c:pt>
                <c:pt idx="11">
                  <c:v>Q4/2568</c:v>
                </c:pt>
              </c:strCache>
            </c:strRef>
          </c:cat>
          <c:val>
            <c:numRef>
              <c:f>Sheet1!$B$43:$M$43</c:f>
              <c:numCache>
                <c:formatCode>_(* #,##0_);_(* \(#,##0\);_(* "-"??_);_(@_)</c:formatCode>
                <c:ptCount val="12"/>
                <c:pt idx="0">
                  <c:v>5407339</c:v>
                </c:pt>
                <c:pt idx="1">
                  <c:v>6886272</c:v>
                </c:pt>
                <c:pt idx="2">
                  <c:v>7842106</c:v>
                </c:pt>
                <c:pt idx="3">
                  <c:v>8135246</c:v>
                </c:pt>
                <c:pt idx="4">
                  <c:v>10013391</c:v>
                </c:pt>
                <c:pt idx="5">
                  <c:v>12269479</c:v>
                </c:pt>
                <c:pt idx="6">
                  <c:v>13482725</c:v>
                </c:pt>
                <c:pt idx="7">
                  <c:v>13647169</c:v>
                </c:pt>
                <c:pt idx="8">
                  <c:v>15154165</c:v>
                </c:pt>
                <c:pt idx="9">
                  <c:v>14039515</c:v>
                </c:pt>
                <c:pt idx="10">
                  <c:v>13739741</c:v>
                </c:pt>
                <c:pt idx="11">
                  <c:v>14738110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AC-4B7D-AE9E-AB146E427782}"/>
            </c:ext>
          </c:extLst>
        </c:ser>
        <c:ser>
          <c:idx val="1"/>
          <c:order val="1"/>
          <c:tx>
            <c:strRef>
              <c:f>Sheet1!$A$44</c:f>
              <c:strCache>
                <c:ptCount val="1"/>
                <c:pt idx="0">
                  <c:v>ต้นทุนราคายารายไตรมาส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Sheet1!$B$42:$M$42</c:f>
              <c:strCache>
                <c:ptCount val="12"/>
                <c:pt idx="0">
                  <c:v>Q1/2566</c:v>
                </c:pt>
                <c:pt idx="1">
                  <c:v>Q2/2566</c:v>
                </c:pt>
                <c:pt idx="2">
                  <c:v>Q3/2566</c:v>
                </c:pt>
                <c:pt idx="3">
                  <c:v>Q4/2566</c:v>
                </c:pt>
                <c:pt idx="4">
                  <c:v>Q1/2567</c:v>
                </c:pt>
                <c:pt idx="5">
                  <c:v>Q2/2567</c:v>
                </c:pt>
                <c:pt idx="6">
                  <c:v>Q3/2567</c:v>
                </c:pt>
                <c:pt idx="7">
                  <c:v>Q4/2567</c:v>
                </c:pt>
                <c:pt idx="8">
                  <c:v>Q1/2568</c:v>
                </c:pt>
                <c:pt idx="9">
                  <c:v>Q2/2568</c:v>
                </c:pt>
                <c:pt idx="10">
                  <c:v>Q3/2568</c:v>
                </c:pt>
                <c:pt idx="11">
                  <c:v>Q4/2568</c:v>
                </c:pt>
              </c:strCache>
            </c:strRef>
          </c:cat>
          <c:val>
            <c:numRef>
              <c:f>Sheet1!$B$44:$M$44</c:f>
              <c:numCache>
                <c:formatCode>_(* #,##0_);_(* \(#,##0\);_(* "-"??_);_(@_)</c:formatCode>
                <c:ptCount val="12"/>
                <c:pt idx="0">
                  <c:v>4092093</c:v>
                </c:pt>
                <c:pt idx="1">
                  <c:v>5338391</c:v>
                </c:pt>
                <c:pt idx="2">
                  <c:v>5836605</c:v>
                </c:pt>
                <c:pt idx="3">
                  <c:v>6305408</c:v>
                </c:pt>
                <c:pt idx="4">
                  <c:v>7844009</c:v>
                </c:pt>
                <c:pt idx="5">
                  <c:v>9618920</c:v>
                </c:pt>
                <c:pt idx="6">
                  <c:v>10625763</c:v>
                </c:pt>
                <c:pt idx="7">
                  <c:v>10647452</c:v>
                </c:pt>
                <c:pt idx="8">
                  <c:v>9944180</c:v>
                </c:pt>
                <c:pt idx="9">
                  <c:v>10883999</c:v>
                </c:pt>
                <c:pt idx="10">
                  <c:v>10706691</c:v>
                </c:pt>
                <c:pt idx="11">
                  <c:v>11462369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AC-4B7D-AE9E-AB146E4277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1324624"/>
        <c:axId val="1571316304"/>
      </c:lineChart>
      <c:catAx>
        <c:axId val="157132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1316304"/>
        <c:crosses val="autoZero"/>
        <c:auto val="1"/>
        <c:lblAlgn val="ctr"/>
        <c:lblOffset val="100"/>
        <c:noMultiLvlLbl val="0"/>
      </c:catAx>
      <c:valAx>
        <c:axId val="1571316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132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Sheet1!$A$47</c:f>
              <c:strCache>
                <c:ptCount val="1"/>
                <c:pt idx="0">
                  <c:v>รายได้ค่าตรวจทางห้องปฏิบัติการรายไตรมาส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Sheet1!$B$46:$I$46</c:f>
              <c:strCache>
                <c:ptCount val="8"/>
                <c:pt idx="0">
                  <c:v>Q1/2567</c:v>
                </c:pt>
                <c:pt idx="1">
                  <c:v>Q2/2567</c:v>
                </c:pt>
                <c:pt idx="2">
                  <c:v>Q3/2567</c:v>
                </c:pt>
                <c:pt idx="3">
                  <c:v>Q4/2567</c:v>
                </c:pt>
                <c:pt idx="4">
                  <c:v>Q1/2568</c:v>
                </c:pt>
                <c:pt idx="5">
                  <c:v>Q2/2568</c:v>
                </c:pt>
                <c:pt idx="6">
                  <c:v>Q3/2568</c:v>
                </c:pt>
                <c:pt idx="7">
                  <c:v>Q4/2568</c:v>
                </c:pt>
              </c:strCache>
            </c:strRef>
          </c:cat>
          <c:val>
            <c:numRef>
              <c:f>Sheet1!$B$47:$I$47</c:f>
              <c:numCache>
                <c:formatCode>_(* #,##0_);_(* \(#,##0\);_(* "-"??_);_(@_)</c:formatCode>
                <c:ptCount val="8"/>
                <c:pt idx="0">
                  <c:v>3088363</c:v>
                </c:pt>
                <c:pt idx="1">
                  <c:v>2923402</c:v>
                </c:pt>
                <c:pt idx="2">
                  <c:v>3018307</c:v>
                </c:pt>
                <c:pt idx="3">
                  <c:v>3131070</c:v>
                </c:pt>
                <c:pt idx="4">
                  <c:v>2916009</c:v>
                </c:pt>
                <c:pt idx="5">
                  <c:v>2859546</c:v>
                </c:pt>
                <c:pt idx="6">
                  <c:v>2804754</c:v>
                </c:pt>
                <c:pt idx="7" formatCode="#,##0">
                  <c:v>2892327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41-4F1C-AF0F-3ED2450BC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71315056"/>
        <c:axId val="1571327120"/>
      </c:barChart>
      <c:catAx>
        <c:axId val="157131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1327120"/>
        <c:crosses val="autoZero"/>
        <c:auto val="1"/>
        <c:lblAlgn val="ctr"/>
        <c:lblOffset val="100"/>
        <c:noMultiLvlLbl val="0"/>
      </c:catAx>
      <c:valAx>
        <c:axId val="1571327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131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Sheet1!$B$49</c:f>
              <c:strCache>
                <c:ptCount val="1"/>
                <c:pt idx="0">
                  <c:v>Q1/2567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Sheet1!$B$50</c:f>
              <c:numCache>
                <c:formatCode>_(* #,##0_);_(* \(#,##0\);_(* "-"??_);_(@_)</c:formatCode>
                <c:ptCount val="1"/>
                <c:pt idx="0">
                  <c:v>1106610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3-48EF-9ECF-546B27B461CA}"/>
            </c:ext>
          </c:extLst>
        </c:ser>
        <c:ser>
          <c:idx val="1"/>
          <c:order val="1"/>
          <c:tx>
            <c:strRef>
              <c:f>Sheet1!$C$49</c:f>
              <c:strCache>
                <c:ptCount val="1"/>
                <c:pt idx="0">
                  <c:v>Q2/2567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Sheet1!$C$50</c:f>
              <c:numCache>
                <c:formatCode>_(* #,##0_);_(* \(#,##0\);_(* "-"??_);_(@_)</c:formatCode>
                <c:ptCount val="1"/>
                <c:pt idx="0">
                  <c:v>1144430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3-48EF-9ECF-546B27B461CA}"/>
            </c:ext>
          </c:extLst>
        </c:ser>
        <c:ser>
          <c:idx val="2"/>
          <c:order val="2"/>
          <c:tx>
            <c:strRef>
              <c:f>Sheet1!$D$49</c:f>
              <c:strCache>
                <c:ptCount val="1"/>
                <c:pt idx="0">
                  <c:v>Q3/2567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Sheet1!$D$50</c:f>
              <c:numCache>
                <c:formatCode>#,##0</c:formatCode>
                <c:ptCount val="1"/>
                <c:pt idx="0">
                  <c:v>1124990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33-48EF-9ECF-546B27B461CA}"/>
            </c:ext>
          </c:extLst>
        </c:ser>
        <c:ser>
          <c:idx val="3"/>
          <c:order val="3"/>
          <c:tx>
            <c:strRef>
              <c:f>Sheet1!$E$49</c:f>
              <c:strCache>
                <c:ptCount val="1"/>
                <c:pt idx="0">
                  <c:v>Q4/2567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Sheet1!$E$50</c:f>
              <c:numCache>
                <c:formatCode>_(* #,##0_);_(* \(#,##0\);_(* "-"??_);_(@_)</c:formatCode>
                <c:ptCount val="1"/>
                <c:pt idx="0">
                  <c:v>1305930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33-48EF-9ECF-546B27B461CA}"/>
            </c:ext>
          </c:extLst>
        </c:ser>
        <c:ser>
          <c:idx val="4"/>
          <c:order val="4"/>
          <c:tx>
            <c:strRef>
              <c:f>Sheet1!$F$49</c:f>
              <c:strCache>
                <c:ptCount val="1"/>
                <c:pt idx="0">
                  <c:v>Q1/2568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Sheet1!$F$50</c:f>
              <c:numCache>
                <c:formatCode>_(* #,##0_);_(* \(#,##0\);_(* "-"??_);_(@_)</c:formatCode>
                <c:ptCount val="1"/>
                <c:pt idx="0">
                  <c:v>1063920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33-48EF-9ECF-546B27B461CA}"/>
            </c:ext>
          </c:extLst>
        </c:ser>
        <c:ser>
          <c:idx val="5"/>
          <c:order val="5"/>
          <c:tx>
            <c:strRef>
              <c:f>Sheet1!$G$49</c:f>
              <c:strCache>
                <c:ptCount val="1"/>
                <c:pt idx="0">
                  <c:v>Q2/2568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Sheet1!$G$50</c:f>
              <c:numCache>
                <c:formatCode>_(* #,##0_);_(* \(#,##0\);_(* "-"??_);_(@_)</c:formatCode>
                <c:ptCount val="1"/>
                <c:pt idx="0">
                  <c:v>1086850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33-48EF-9ECF-546B27B461CA}"/>
            </c:ext>
          </c:extLst>
        </c:ser>
        <c:ser>
          <c:idx val="6"/>
          <c:order val="6"/>
          <c:tx>
            <c:strRef>
              <c:f>Sheet1!$H$49</c:f>
              <c:strCache>
                <c:ptCount val="1"/>
                <c:pt idx="0">
                  <c:v>Q3/2568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Sheet1!$H$50</c:f>
              <c:numCache>
                <c:formatCode>_(* #,##0_);_(* \(#,##0\);_(* "-"??_);_(@_)</c:formatCode>
                <c:ptCount val="1"/>
                <c:pt idx="0">
                  <c:v>1057460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33-48EF-9ECF-546B27B461CA}"/>
            </c:ext>
          </c:extLst>
        </c:ser>
        <c:ser>
          <c:idx val="7"/>
          <c:order val="7"/>
          <c:tx>
            <c:strRef>
              <c:f>Sheet1!$I$49</c:f>
              <c:strCache>
                <c:ptCount val="1"/>
                <c:pt idx="0">
                  <c:v>Q4/2568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Sheet1!$A$50</c:f>
              <c:strCache>
                <c:ptCount val="1"/>
                <c:pt idx="0">
                  <c:v>รายได้ค่าตรวจรังสีวินิจฉัย รายไตรมาส</c:v>
                </c:pt>
              </c:strCache>
            </c:strRef>
          </c:cat>
          <c:val>
            <c:numRef>
              <c:f>Sheet1!$I$50</c:f>
              <c:numCache>
                <c:formatCode>_(* #,##0_);_(* \(#,##0\);_(* "-"??_);_(@_)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7-1533-48EF-9ECF-546B27B461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763280"/>
        <c:axId val="515760400"/>
      </c:barChart>
      <c:catAx>
        <c:axId val="51576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760400"/>
        <c:crosses val="autoZero"/>
        <c:auto val="1"/>
        <c:lblAlgn val="ctr"/>
        <c:lblOffset val="100"/>
        <c:noMultiLvlLbl val="0"/>
      </c:catAx>
      <c:valAx>
        <c:axId val="51576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576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086CD-320A-455C-7A19-6DF96DA35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1DC984-B650-1F1C-0051-59028EFC6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FB8AD-4786-CC78-3A09-7AC369D20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0BA5A-ED7B-5D8D-5FCF-699CEB95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4DD41-12E5-AD3C-B51E-34E0EA126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2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DA17-EBE6-5A90-72C2-A6ABD1A8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081650-6619-C98A-9CB1-83ED5181A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F0201-C917-25DF-A737-89072B1DC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4765B-ED47-2845-BF6C-33B542F1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48825-A407-4B06-DD97-4A8BBC4A1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7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D47B28-6886-8F00-8F3C-5D2A5935E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BC7AC-6262-73F1-2F6C-54BC3C3F4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9A76A-E554-4DD0-C991-75F3B27D8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247EA-BF2F-A84D-25AA-4C69E4A17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833C2-130D-4813-F4D5-3254B634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8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A3462-7591-F134-90F3-AA80AB138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BB569-0CFF-DB42-96F2-5747E580F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B7D4A-068F-FD25-6B0B-C4B571CA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89C90-0057-0BCB-A7E3-82B82F8A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9DD5D-5080-642C-C468-AF203FC4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5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1AE16-E393-7714-ED8A-32622801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5CB4D-A6A6-7F44-B642-9A5DD39B7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5F75C-EB3B-CD8F-D358-448C1B4CB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15D11-044A-2286-B50D-23A5B26B2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75215-EB83-495D-9EAF-DE16C993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3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BC5F2-DAA6-619A-54CA-3DC54EBFE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315FB-C17E-FF01-3C15-1B2468CE7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2B3B5-BA65-2FFB-E2EB-E35320543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D034E-4770-1FFA-6803-231C8350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FB830D-3FC3-7BE4-E85F-5E41865F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E46C1-F347-530E-06E7-53E22C7A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0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D629F-9F58-B845-282F-D26F253B4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EB849-3089-AE91-6162-CDA69B71F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EF860-2FA3-ABAF-938A-90F45E919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FE3D7-9DA3-5D3B-737A-F8E5ECF1D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E4BB69-C7AF-B991-9F62-C33B5BFFE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99358-D05B-2834-66A5-D7E4BE389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C35D3F-FD61-7644-8308-8AF7926D1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FE82A4-C6B6-D9B8-9701-24FA6B6CE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37BCB-6B20-5238-CE27-71C2F6803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10D8B-7654-AA1E-33F0-F37761E0A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959AF7-DD28-C064-ABD1-AD28E4400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3C63F-38D5-3A7D-5D37-66F08AF6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1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4FDA64-2C46-8795-7B35-3676CBAF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88330F-BE85-60C1-861B-90DD34D2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8A3EB-1BDC-D8A3-41D6-33CC60D24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5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EFE7D-70AD-460D-53CB-0570A0DE6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0CA85-8925-C342-0839-0DAEA2843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19122-6D8E-59B5-A304-2BFA09D8B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8C14E-10FC-6C3D-304F-8A3AA10B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5E0F1-0C42-9626-8BC3-E03BDE9F6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B94B5-ABFF-488E-7B0E-F2384AEC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59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EC32-DB6D-2067-79E3-377B45A13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096BF8-C4E3-F3CA-C63A-234D70A9AC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DF993-5ADF-D828-2BC1-B95507262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AACB0-D08D-E888-7CEC-E6267A87A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AD59D-57B7-F0B5-4049-A1053539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7CA05-91C0-8E4E-12DF-DA86EF06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8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15B548-BF9C-752F-BA95-10E99D257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5E9BC-4E6C-BB4A-39FC-48CC558E1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F7C9A-AC06-DFBB-6343-6A1641FF49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BC6F-AB45-4A38-8FF6-9F4412F5D16F}" type="datetimeFigureOut">
              <a:rPr lang="en-US" smtClean="0"/>
              <a:t>2025-10-06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85779-3054-3537-4F1D-CFA80FEC4B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101CB-E6A3-70A7-1A0B-1FC3833B6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5620D-2055-4FF4-8769-C999EB24C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6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1106-F059-41E9-AEE9-F5D184630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รายได้ค่ายาและต้นทุนราคายา รายไตรมาส ปีงบประมาณ 2566 -256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8</a:t>
            </a: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 ( บาท 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35756C-7373-4370-A0BD-A83BB50CED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040610"/>
              </p:ext>
            </p:extLst>
          </p:nvPr>
        </p:nvGraphicFramePr>
        <p:xfrm>
          <a:off x="838200" y="1366787"/>
          <a:ext cx="10515600" cy="4810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771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AE009-093F-4ED4-A192-A72E53B91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h-TH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รายได้ค่าตรวจทางห้องปฏิบัติการรายไตรมาส ปีงบประมาณ 2567-2568 ( บาท 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5C0209-99A8-4ED4-93F1-CC3568570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830341"/>
              </p:ext>
            </p:extLst>
          </p:nvPr>
        </p:nvGraphicFramePr>
        <p:xfrm>
          <a:off x="838200" y="1424539"/>
          <a:ext cx="10515600" cy="4752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616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423D5-4437-72FF-AB8C-9CCD98295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รายได้ค่าตรวจรังสีวินิจฉัยรายไตรมาส ปีงบประมาณ 2567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2568</a:t>
            </a: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Angsana New" panose="02020603050405020304" pitchFamily="18" charset="-34"/>
              </a:rPr>
              <a:t> ( บาท 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07603-4A43-D261-3ECD-15834DA7F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080"/>
            <a:ext cx="10515600" cy="477488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99F4CBC-28D7-C771-9FB5-32BCB27736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555611"/>
              </p:ext>
            </p:extLst>
          </p:nvPr>
        </p:nvGraphicFramePr>
        <p:xfrm>
          <a:off x="838200" y="1402080"/>
          <a:ext cx="10515600" cy="4774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09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รายได้ค่ายาและต้นทุนราคายา รายไตรมาส ปีงบประมาณ 2566 -2568 ( บาท )</vt:lpstr>
      <vt:lpstr>รายได้ค่าตรวจทางห้องปฏิบัติการรายไตรมาส ปีงบประมาณ 2567-2568 ( บาท )</vt:lpstr>
      <vt:lpstr>รายได้ค่าตรวจรังสีวินิจฉัยรายไตรมาส ปีงบประมาณ 2567-2568 ( บาท 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ต้นทุนและรายได้ค่ายารายไตรมาศปีงบประมาณ 2565 -2566</dc:title>
  <dc:creator>chirtter@gmail.com</dc:creator>
  <cp:lastModifiedBy>เชิดเกียรติ</cp:lastModifiedBy>
  <cp:revision>3</cp:revision>
  <cp:lastPrinted>2023-06-20T04:40:44Z</cp:lastPrinted>
  <dcterms:created xsi:type="dcterms:W3CDTF">2023-06-06T07:46:32Z</dcterms:created>
  <dcterms:modified xsi:type="dcterms:W3CDTF">2025-10-06T07:13:22Z</dcterms:modified>
</cp:coreProperties>
</file>