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Sheet1!$A$18</c:f>
              <c:strCache>
                <c:ptCount val="1"/>
                <c:pt idx="0">
                  <c:v>รายได้ศูนย์การแพทย์6 เดือนแรก ปีงบประมาณ 2568(บาท)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Sheet1!$B$17:$H$17</c:f>
              <c:strCache>
                <c:ptCount val="7"/>
                <c:pt idx="0">
                  <c:v>OPD</c:v>
                </c:pt>
                <c:pt idx="1">
                  <c:v>ล้างไต</c:v>
                </c:pt>
                <c:pt idx="2">
                  <c:v>แผนไทย</c:v>
                </c:pt>
                <c:pt idx="3">
                  <c:v>แผนจีน</c:v>
                </c:pt>
                <c:pt idx="4">
                  <c:v>กายภาพ</c:v>
                </c:pt>
                <c:pt idx="5">
                  <c:v>IPD</c:v>
                </c:pt>
                <c:pt idx="6">
                  <c:v>ทันตกรรม</c:v>
                </c:pt>
              </c:strCache>
            </c:strRef>
          </c:cat>
          <c:val>
            <c:numRef>
              <c:f>Sheet1!$B$18:$H$18</c:f>
              <c:numCache>
                <c:formatCode>_(* #,##0_);_(* \(#,##0\);_(* "-"??_);_(@_)</c:formatCode>
                <c:ptCount val="7"/>
                <c:pt idx="0">
                  <c:v>41768332</c:v>
                </c:pt>
                <c:pt idx="1">
                  <c:v>9100979</c:v>
                </c:pt>
                <c:pt idx="2">
                  <c:v>2672531</c:v>
                </c:pt>
                <c:pt idx="3">
                  <c:v>1177700.1000000001</c:v>
                </c:pt>
                <c:pt idx="4">
                  <c:v>1765570</c:v>
                </c:pt>
                <c:pt idx="5">
                  <c:v>3632175.38</c:v>
                </c:pt>
                <c:pt idx="6">
                  <c:v>1902385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6F-41C7-BB87-E368C79A481D}"/>
            </c:ext>
          </c:extLst>
        </c:ser>
        <c:ser>
          <c:idx val="1"/>
          <c:order val="1"/>
          <c:tx>
            <c:strRef>
              <c:f>Sheet1!$A$19</c:f>
              <c:strCache>
                <c:ptCount val="1"/>
                <c:pt idx="0">
                  <c:v>รายได้ศูนย์การแพทย์6 เดือนหลัง ปีงบประมาณ 2568(บาท)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Sheet1!$B$17:$H$17</c:f>
              <c:strCache>
                <c:ptCount val="7"/>
                <c:pt idx="0">
                  <c:v>OPD</c:v>
                </c:pt>
                <c:pt idx="1">
                  <c:v>ล้างไต</c:v>
                </c:pt>
                <c:pt idx="2">
                  <c:v>แผนไทย</c:v>
                </c:pt>
                <c:pt idx="3">
                  <c:v>แผนจีน</c:v>
                </c:pt>
                <c:pt idx="4">
                  <c:v>กายภาพ</c:v>
                </c:pt>
                <c:pt idx="5">
                  <c:v>IPD</c:v>
                </c:pt>
                <c:pt idx="6">
                  <c:v>ทันตกรรม</c:v>
                </c:pt>
              </c:strCache>
            </c:strRef>
          </c:cat>
          <c:val>
            <c:numRef>
              <c:f>Sheet1!$B$19:$H$19</c:f>
              <c:numCache>
                <c:formatCode>_(* #,##0_);_(* \(#,##0\);_(* "-"??_);_(@_)</c:formatCode>
                <c:ptCount val="7"/>
                <c:pt idx="0">
                  <c:v>42490724</c:v>
                </c:pt>
                <c:pt idx="1">
                  <c:v>9333998</c:v>
                </c:pt>
                <c:pt idx="2">
                  <c:v>2306218</c:v>
                </c:pt>
                <c:pt idx="3">
                  <c:v>1112598.8999999999</c:v>
                </c:pt>
                <c:pt idx="4">
                  <c:v>1713670</c:v>
                </c:pt>
                <c:pt idx="5">
                  <c:v>3633497.62</c:v>
                </c:pt>
                <c:pt idx="6">
                  <c:v>1650224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6F-41C7-BB87-E368C79A48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16939951"/>
        <c:axId val="1716940783"/>
      </c:barChart>
      <c:catAx>
        <c:axId val="17169399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6940783"/>
        <c:crosses val="autoZero"/>
        <c:auto val="1"/>
        <c:lblAlgn val="ctr"/>
        <c:lblOffset val="100"/>
        <c:noMultiLvlLbl val="0"/>
      </c:catAx>
      <c:valAx>
        <c:axId val="1716940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69399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6405C-AB5F-4D97-8164-800DCF213D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57ED0B-A5D9-414A-827D-E9B32A7C6F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34011-F7CA-4E0D-8B1A-4FDE3D799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8192-5715-4BF7-A94A-22C00BF96277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A01C81-AA6D-42ED-804B-75543AE2F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A4FBB-FE8E-4513-A8B2-2255D6FCA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6AA7-CE40-425B-B161-2FA273F7E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292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01510-EC16-4839-8319-4316B68CF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ABB9C0-36B1-4018-9BC4-738540D218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D5317-AE35-4D86-AAA2-6AAD3FCD1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8192-5715-4BF7-A94A-22C00BF96277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3B29B-B95F-4EFE-AFC5-537AA31CF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6E7C4F-050B-4653-B51B-EEB7B74A3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6AA7-CE40-425B-B161-2FA273F7E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69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6F2A89-88FE-48E4-88A6-416927B0EC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77D70-D36B-401F-B4BD-33A23A715A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B34275-56C7-4830-A7FB-D91E1B73F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8192-5715-4BF7-A94A-22C00BF96277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61F540-9DD3-47CB-8626-022048BE6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6C9E92-2401-4AF1-8ABE-DA88FF681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6AA7-CE40-425B-B161-2FA273F7E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599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0A34E-0F41-4844-BE5B-E57B74B6C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44261-B5BA-4347-8DED-BFC7423CE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8B8316-935B-40BF-8CF7-ACA96EA55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8192-5715-4BF7-A94A-22C00BF96277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9C4A7-20D0-4B33-B192-21BEE1B8B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8B184-BF6A-46C5-A7AC-E91AD656A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6AA7-CE40-425B-B161-2FA273F7E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30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D49FD-8FA3-43B6-8FDC-B1A920E07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AF94AB-E5EF-451D-9F00-10DAE88520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6E3DC-42B2-4634-BF07-348DBFA1D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8192-5715-4BF7-A94A-22C00BF96277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4BB037-39F8-488D-845B-067753DD8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C84B1-8395-4700-9D79-0D316E72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6AA7-CE40-425B-B161-2FA273F7E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522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F8D92-D9CF-4200-AAF1-9D8C44A9D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2E688-FF65-4E63-B146-447220CADA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033663-4AF7-48A3-A20B-EFB11A75DF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3E78C3-4A60-4198-869E-B9652B66A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8192-5715-4BF7-A94A-22C00BF96277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E500FB-117F-4E47-867D-68AC41097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9B7469-224D-45A2-91A7-691B80CF7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6AA7-CE40-425B-B161-2FA273F7E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175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9F818-5644-419B-BA7F-DFE4E651B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F8D8FF-6C1D-4B5E-A74E-B843B4DF0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260080-9830-4E98-8DFB-9265385FBC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E33117-F03B-44E9-A05D-343CC014CC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C15F02-0838-4910-BE7D-83B4A27A4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78BF92-9B2E-47D7-A884-244D40469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8192-5715-4BF7-A94A-22C00BF96277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5B293B-E15E-48F7-9739-6001B2043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D32100-ECDB-4FE2-BE76-971D1F6BC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6AA7-CE40-425B-B161-2FA273F7E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5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7DA40-230D-4589-876E-8F538E63A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2B350E-B3EA-4F24-A673-024C82B26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8192-5715-4BF7-A94A-22C00BF96277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BF5F08-0625-4FBF-9B32-C1827CB0D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F4AE5F-E9E6-4C77-90EC-2C8AC0F7A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6AA7-CE40-425B-B161-2FA273F7E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501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C885EC-56F8-423F-BD4B-E1AA478B9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8192-5715-4BF7-A94A-22C00BF96277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66AB6C-660B-4363-A406-E88B16928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08C0CC-3D24-4A8C-ADFA-513AA8D11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6AA7-CE40-425B-B161-2FA273F7E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43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20837-1B01-415A-8005-F66CD452D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3643D-3699-4A27-AFE6-3BC324689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488E72-1C59-4DC8-9800-6F0FC7A934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B088ED-03C9-4D4F-B7A1-DB179C1D0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8192-5715-4BF7-A94A-22C00BF96277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E30A89-9438-4016-AE1E-513D03782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A19969-69A3-47FD-9820-FDA9C134C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6AA7-CE40-425B-B161-2FA273F7E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965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C7993-1677-4F01-9B81-6CAA7477D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A15ED6-84CC-45CB-BEE7-FA7D39B7D0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CB5927-1F21-4E4C-A300-683A7EAA25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3DBC0-7F5D-40F6-A759-FE8C78244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8192-5715-4BF7-A94A-22C00BF96277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1E9244-76EE-432C-A95B-B2DFC3B95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3F475A-1830-41B6-BD56-B06E8F85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6AA7-CE40-425B-B161-2FA273F7E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459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D00CC7-53F2-4AE6-BBAD-F04E08594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4778C1-0D1A-46FA-8F46-5946AFC98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28CA8-6625-4A40-9E61-CDBAA224CD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E8192-5715-4BF7-A94A-22C00BF96277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7DA5F1-7D7B-4935-967F-40E0051D8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7D7C9-0C0F-40B3-8FCD-8DD43F3C45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66AA7-CE40-425B-B161-2FA273F7E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155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542E5-2F1B-4932-9F57-25F0D248B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3200" dirty="0"/>
              <a:t>รายได้ศูนย์การแพทย์เปรียบเทียบรอบ </a:t>
            </a:r>
            <a:r>
              <a:rPr lang="en-US" sz="2400" dirty="0"/>
              <a:t>6</a:t>
            </a:r>
            <a:r>
              <a:rPr lang="th-TH" sz="3200" dirty="0"/>
              <a:t> เดือนปีงบประมาณ </a:t>
            </a:r>
            <a:r>
              <a:rPr lang="en-US" sz="2400" dirty="0"/>
              <a:t>2568</a:t>
            </a:r>
            <a:r>
              <a:rPr lang="th-TH" sz="3200" dirty="0"/>
              <a:t> </a:t>
            </a:r>
            <a:endParaRPr lang="en-US" sz="32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79662FA-AE3E-4A66-A812-414DB14A4DE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511166"/>
          <a:ext cx="10515600" cy="46657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3087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รายได้ศูนย์การแพทย์เปรียบเทียบรอบ 6 เดือนปีงบประมาณ 2568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รายได้ศูนย์การแพทย์เปรียบเทียบรอบ 6 เดือนปีงบประมาณ 2568 </dc:title>
  <dc:creator>เชิดเกียรติ</dc:creator>
  <cp:lastModifiedBy>เชิดเกียรติ</cp:lastModifiedBy>
  <cp:revision>1</cp:revision>
  <dcterms:created xsi:type="dcterms:W3CDTF">2025-10-14T02:32:03Z</dcterms:created>
  <dcterms:modified xsi:type="dcterms:W3CDTF">2025-10-14T02:32:42Z</dcterms:modified>
</cp:coreProperties>
</file>