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4"/>
  </p:sldMasterIdLst>
  <p:notesMasterIdLst>
    <p:notesMasterId r:id="rId13"/>
  </p:notesMasterIdLst>
  <p:handoutMasterIdLst>
    <p:handoutMasterId r:id="rId14"/>
  </p:handoutMasterIdLst>
  <p:sldIdLst>
    <p:sldId id="2563" r:id="rId5"/>
    <p:sldId id="2578" r:id="rId6"/>
    <p:sldId id="2565" r:id="rId7"/>
    <p:sldId id="2579" r:id="rId8"/>
    <p:sldId id="2580" r:id="rId9"/>
    <p:sldId id="2581" r:id="rId10"/>
    <p:sldId id="2582" r:id="rId11"/>
    <p:sldId id="25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reer of Professor Naresh Dadhich" id="{2A08C454-87A9-438F-88B3-C8A9405CEB55}">
          <p14:sldIdLst/>
        </p14:section>
        <p14:section name="Introduction" id="{ED20DBA4-6EB2-44B9-A1B0-035E83330F48}">
          <p14:sldIdLst>
            <p14:sldId id="2563"/>
            <p14:sldId id="2578"/>
          </p14:sldIdLst>
        </p14:section>
        <p14:section name="Early Life and Education" id="{922F4B4E-9507-4619-8407-1268974302C8}">
          <p14:sldIdLst>
            <p14:sldId id="2565"/>
            <p14:sldId id="2579"/>
            <p14:sldId id="2580"/>
            <p14:sldId id="2581"/>
            <p14:sldId id="2582"/>
            <p14:sldId id="25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9A418-C943-DD85-ADF2-615A2809C342}" name="Michaele Watts" initials="mlw" userId="Michaele Watts" providerId="None"/>
  <p188:author id="{010E4221-6F06-64E5-5214-772388C857B5}" name="Elizabeth Feldbruegge (ALLEGIS GROUP HOLDINGS INC)" initials="EF(GHI" userId="S::v-felizabeth@microsoft.com::ba5aea11-28e4-484d-8e49-c15efb1bd2e9" providerId="AD"/>
  <p188:author id="{E2471F2E-E011-F521-299E-65FC243E7E5E}" name="David Salaguinto" initials="DS" userId="S::davidsa@microsoft.com::9399e6ad-b974-43d0-b593-8c2804f84e0d" providerId="AD"/>
  <p188:author id="{9941987A-41B7-49AC-EE6E-03F2D0BD95BA}" name="Daria Naidenov" initials="DN" userId="S::danaidenov@microsoft.com::ab38ab5f-bdf0-4774-ae5a-d2782abb2027" providerId="AD"/>
  <p188:author id="{05079B93-9652-6626-7181-414354FAD15D}" name="Sher Dionisio" initials="SD" userId="Sher Dionisi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31D3"/>
    <a:srgbClr val="F3D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15CC3-FB17-492B-8C60-BE2E8C294DE2}" v="18" dt="2025-12-04T12:07:57.502"/>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49" autoAdjust="0"/>
    <p:restoredTop sz="94879" autoAdjust="0"/>
  </p:normalViewPr>
  <p:slideViewPr>
    <p:cSldViewPr snapToGrid="0">
      <p:cViewPr varScale="1">
        <p:scale>
          <a:sx n="109" d="100"/>
          <a:sy n="109" d="100"/>
        </p:scale>
        <p:origin x="324" y="9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2515CC3-FB17-492B-8C60-BE2E8C294DE2}"/>
    <pc:docChg chg="addSld delSld modSld addSection">
      <pc:chgData name="" userId="" providerId="" clId="Web-{22515CC3-FB17-492B-8C60-BE2E8C294DE2}" dt="2025-12-04T12:07:57.502" v="18" actId="34807"/>
      <pc:docMkLst>
        <pc:docMk/>
      </pc:docMkLst>
      <pc:sldChg chg="del">
        <pc:chgData name="" userId="" providerId="" clId="Web-{22515CC3-FB17-492B-8C60-BE2E8C294DE2}" dt="2025-12-04T12:07:57.298" v="0" actId="34807"/>
        <pc:sldMkLst>
          <pc:docMk/>
          <pc:sldMk cId="757683848" sldId="330"/>
        </pc:sldMkLst>
      </pc:sldChg>
      <pc:sldChg chg="modSp add mod modClrScheme addAnim chgLayout">
        <pc:chgData name="" userId="" providerId="" clId="Web-{22515CC3-FB17-492B-8C60-BE2E8C294DE2}" dt="2025-12-04T12:07:57.502" v="3" actId="34807"/>
        <pc:sldMkLst>
          <pc:docMk/>
          <pc:sldMk cId="2495806767" sldId="2561"/>
        </pc:sldMkLst>
        <pc:spChg chg="mod">
          <ac:chgData name="" userId="" providerId="" clId="Web-{22515CC3-FB17-492B-8C60-BE2E8C294DE2}" dt="2025-12-04T12:07:57.502" v="1" actId="34807"/>
          <ac:spMkLst>
            <pc:docMk/>
            <pc:sldMk cId="2495806767" sldId="2561"/>
            <ac:spMk id="2" creationId="{1E1E8C04-513E-61F4-E88A-BFC961CB2E70}"/>
          </ac:spMkLst>
        </pc:spChg>
        <pc:spChg chg="mod">
          <ac:chgData name="" userId="" providerId="" clId="Web-{22515CC3-FB17-492B-8C60-BE2E8C294DE2}" dt="2025-12-04T12:07:57.502" v="1" actId="34807"/>
          <ac:spMkLst>
            <pc:docMk/>
            <pc:sldMk cId="2495806767" sldId="2561"/>
            <ac:spMk id="3" creationId="{6EDE87BC-D6AA-AA95-B31D-902FECF0B0F0}"/>
          </ac:spMkLst>
        </pc:spChg>
        <pc:picChg chg="mod ord">
          <ac:chgData name="" userId="" providerId="" clId="Web-{22515CC3-FB17-492B-8C60-BE2E8C294DE2}" dt="2025-12-04T12:07:57.502" v="1" actId="34807"/>
          <ac:picMkLst>
            <pc:docMk/>
            <pc:sldMk cId="2495806767" sldId="2561"/>
            <ac:picMk id="4" creationId="{CEAFE114-8D4B-4A3C-A3D5-8571BC6E2DE3}"/>
          </ac:picMkLst>
        </pc:picChg>
      </pc:sldChg>
      <pc:sldChg chg="modSp add mod modTransition addAnim chgLayout">
        <pc:chgData name="" userId="" providerId="" clId="Web-{22515CC3-FB17-492B-8C60-BE2E8C294DE2}" dt="2025-12-04T12:07:57.502" v="4" actId="34807"/>
        <pc:sldMkLst>
          <pc:docMk/>
          <pc:sldMk cId="2437200202" sldId="2562"/>
        </pc:sldMkLst>
        <pc:spChg chg="mod">
          <ac:chgData name="" userId="" providerId="" clId="Web-{22515CC3-FB17-492B-8C60-BE2E8C294DE2}" dt="2025-12-04T12:07:57.502" v="1" actId="34807"/>
          <ac:spMkLst>
            <pc:docMk/>
            <pc:sldMk cId="2437200202" sldId="2562"/>
            <ac:spMk id="2" creationId="{2FB126B3-6FF2-824E-93C8-3744A69B56D4}"/>
          </ac:spMkLst>
        </pc:spChg>
      </pc:sldChg>
      <pc:sldChg chg="modSp add mod modTransition modClrScheme addAnim chgLayout">
        <pc:chgData name="" userId="" providerId="" clId="Web-{22515CC3-FB17-492B-8C60-BE2E8C294DE2}" dt="2025-12-04T12:07:57.502" v="5" actId="34807"/>
        <pc:sldMkLst>
          <pc:docMk/>
          <pc:sldMk cId="4238951409" sldId="2563"/>
        </pc:sldMkLst>
        <pc:spChg chg="mod ord">
          <ac:chgData name="" userId="" providerId="" clId="Web-{22515CC3-FB17-492B-8C60-BE2E8C294DE2}" dt="2025-12-04T12:07:57.502" v="1" actId="34807"/>
          <ac:spMkLst>
            <pc:docMk/>
            <pc:sldMk cId="4238951409" sldId="2563"/>
            <ac:spMk id="2" creationId="{DD1A0AF3-0C4E-2E09-9F88-6D18A01E2E7D}"/>
          </ac:spMkLst>
        </pc:spChg>
        <pc:spChg chg="mod">
          <ac:chgData name="" userId="" providerId="" clId="Web-{22515CC3-FB17-492B-8C60-BE2E8C294DE2}" dt="2025-12-04T12:07:57.502" v="1" actId="34807"/>
          <ac:spMkLst>
            <pc:docMk/>
            <pc:sldMk cId="4238951409" sldId="2563"/>
            <ac:spMk id="4" creationId="{416FA436-BD3E-568D-3F10-4326249B5BAE}"/>
          </ac:spMkLst>
        </pc:spChg>
        <pc:picChg chg="mod">
          <ac:chgData name="" userId="" providerId="" clId="Web-{22515CC3-FB17-492B-8C60-BE2E8C294DE2}" dt="2025-12-04T12:07:57.502" v="1" actId="34807"/>
          <ac:picMkLst>
            <pc:docMk/>
            <pc:sldMk cId="4238951409" sldId="2563"/>
            <ac:picMk id="5" creationId="{A7E9804C-713E-453B-8CBF-1E41D57D0EAC}"/>
          </ac:picMkLst>
        </pc:picChg>
      </pc:sldChg>
      <pc:sldChg chg="modSp add mod modTransition addAnim chgLayout">
        <pc:chgData name="" userId="" providerId="" clId="Web-{22515CC3-FB17-492B-8C60-BE2E8C294DE2}" dt="2025-12-04T12:07:57.502" v="6" actId="34807"/>
        <pc:sldMkLst>
          <pc:docMk/>
          <pc:sldMk cId="124577492" sldId="2564"/>
        </pc:sldMkLst>
        <pc:spChg chg="mod">
          <ac:chgData name="" userId="" providerId="" clId="Web-{22515CC3-FB17-492B-8C60-BE2E8C294DE2}" dt="2025-12-04T12:07:57.502" v="1" actId="34807"/>
          <ac:spMkLst>
            <pc:docMk/>
            <pc:sldMk cId="124577492" sldId="2564"/>
            <ac:spMk id="2" creationId="{217EE22F-D38E-679F-17D6-32FA126E44F7}"/>
          </ac:spMkLst>
        </pc:spChg>
      </pc:sldChg>
      <pc:sldChg chg="modSp add mod modTransition modClrScheme addAnim chgLayout">
        <pc:chgData name="" userId="" providerId="" clId="Web-{22515CC3-FB17-492B-8C60-BE2E8C294DE2}" dt="2025-12-04T12:07:57.502" v="7" actId="34807"/>
        <pc:sldMkLst>
          <pc:docMk/>
          <pc:sldMk cId="2619333327" sldId="2565"/>
        </pc:sldMkLst>
        <pc:spChg chg="mod ord">
          <ac:chgData name="" userId="" providerId="" clId="Web-{22515CC3-FB17-492B-8C60-BE2E8C294DE2}" dt="2025-12-04T12:07:57.502" v="1" actId="34807"/>
          <ac:spMkLst>
            <pc:docMk/>
            <pc:sldMk cId="2619333327" sldId="2565"/>
            <ac:spMk id="2" creationId="{BA10BAE4-C7B8-437B-1DEF-89BF42FCE940}"/>
          </ac:spMkLst>
        </pc:spChg>
        <pc:spChg chg="mod">
          <ac:chgData name="" userId="" providerId="" clId="Web-{22515CC3-FB17-492B-8C60-BE2E8C294DE2}" dt="2025-12-04T12:07:57.502" v="1" actId="34807"/>
          <ac:spMkLst>
            <pc:docMk/>
            <pc:sldMk cId="2619333327" sldId="2565"/>
            <ac:spMk id="4" creationId="{91E7A385-2F6D-67B6-5C1C-2B2F65FE2F55}"/>
          </ac:spMkLst>
        </pc:spChg>
        <pc:picChg chg="mod">
          <ac:chgData name="" userId="" providerId="" clId="Web-{22515CC3-FB17-492B-8C60-BE2E8C294DE2}" dt="2025-12-04T12:07:57.502" v="1" actId="34807"/>
          <ac:picMkLst>
            <pc:docMk/>
            <pc:sldMk cId="2619333327" sldId="2565"/>
            <ac:picMk id="5" creationId="{9EF162BD-C9F4-4692-8A0C-DD3DD6226648}"/>
          </ac:picMkLst>
        </pc:picChg>
      </pc:sldChg>
      <pc:sldChg chg="modSp add mod modTransition addAnim chgLayout">
        <pc:chgData name="" userId="" providerId="" clId="Web-{22515CC3-FB17-492B-8C60-BE2E8C294DE2}" dt="2025-12-04T12:07:57.502" v="8" actId="34807"/>
        <pc:sldMkLst>
          <pc:docMk/>
          <pc:sldMk cId="595723121" sldId="2566"/>
        </pc:sldMkLst>
        <pc:spChg chg="mod">
          <ac:chgData name="" userId="" providerId="" clId="Web-{22515CC3-FB17-492B-8C60-BE2E8C294DE2}" dt="2025-12-04T12:07:57.502" v="1" actId="34807"/>
          <ac:spMkLst>
            <pc:docMk/>
            <pc:sldMk cId="595723121" sldId="2566"/>
            <ac:spMk id="2" creationId="{80406863-57B5-A218-A434-A6FA600DD5CF}"/>
          </ac:spMkLst>
        </pc:spChg>
      </pc:sldChg>
      <pc:sldChg chg="modSp add mod modTransition modClrScheme addAnim chgLayout">
        <pc:chgData name="" userId="" providerId="" clId="Web-{22515CC3-FB17-492B-8C60-BE2E8C294DE2}" dt="2025-12-04T12:07:57.502" v="9" actId="34807"/>
        <pc:sldMkLst>
          <pc:docMk/>
          <pc:sldMk cId="3305695476" sldId="2567"/>
        </pc:sldMkLst>
        <pc:spChg chg="mod ord">
          <ac:chgData name="" userId="" providerId="" clId="Web-{22515CC3-FB17-492B-8C60-BE2E8C294DE2}" dt="2025-12-04T12:07:57.502" v="1" actId="34807"/>
          <ac:spMkLst>
            <pc:docMk/>
            <pc:sldMk cId="3305695476" sldId="2567"/>
            <ac:spMk id="2" creationId="{C9B82253-C93A-7981-B63F-F5702D858DE3}"/>
          </ac:spMkLst>
        </pc:spChg>
        <pc:spChg chg="mod">
          <ac:chgData name="" userId="" providerId="" clId="Web-{22515CC3-FB17-492B-8C60-BE2E8C294DE2}" dt="2025-12-04T12:07:57.502" v="1" actId="34807"/>
          <ac:spMkLst>
            <pc:docMk/>
            <pc:sldMk cId="3305695476" sldId="2567"/>
            <ac:spMk id="4" creationId="{06EFCA71-2E67-3F4C-7437-7F6D53E3C99D}"/>
          </ac:spMkLst>
        </pc:spChg>
        <pc:picChg chg="mod">
          <ac:chgData name="" userId="" providerId="" clId="Web-{22515CC3-FB17-492B-8C60-BE2E8C294DE2}" dt="2025-12-04T12:07:57.502" v="1" actId="34807"/>
          <ac:picMkLst>
            <pc:docMk/>
            <pc:sldMk cId="3305695476" sldId="2567"/>
            <ac:picMk id="5" creationId="{1A1A9E21-9862-4B16-8C7E-2DAE27B4AC9A}"/>
          </ac:picMkLst>
        </pc:picChg>
      </pc:sldChg>
      <pc:sldChg chg="modSp add mod modTransition addAnim chgLayout">
        <pc:chgData name="" userId="" providerId="" clId="Web-{22515CC3-FB17-492B-8C60-BE2E8C294DE2}" dt="2025-12-04T12:07:57.502" v="10" actId="34807"/>
        <pc:sldMkLst>
          <pc:docMk/>
          <pc:sldMk cId="892233127" sldId="2568"/>
        </pc:sldMkLst>
        <pc:spChg chg="mod">
          <ac:chgData name="" userId="" providerId="" clId="Web-{22515CC3-FB17-492B-8C60-BE2E8C294DE2}" dt="2025-12-04T12:07:57.502" v="1" actId="34807"/>
          <ac:spMkLst>
            <pc:docMk/>
            <pc:sldMk cId="892233127" sldId="2568"/>
            <ac:spMk id="2" creationId="{940DEB42-5D08-5E86-9B92-BB5B813AAF97}"/>
          </ac:spMkLst>
        </pc:spChg>
      </pc:sldChg>
      <pc:sldChg chg="modSp add mod modTransition modClrScheme addAnim chgLayout">
        <pc:chgData name="" userId="" providerId="" clId="Web-{22515CC3-FB17-492B-8C60-BE2E8C294DE2}" dt="2025-12-04T12:07:57.502" v="11" actId="34807"/>
        <pc:sldMkLst>
          <pc:docMk/>
          <pc:sldMk cId="1800436022" sldId="2569"/>
        </pc:sldMkLst>
        <pc:spChg chg="mod ord">
          <ac:chgData name="" userId="" providerId="" clId="Web-{22515CC3-FB17-492B-8C60-BE2E8C294DE2}" dt="2025-12-04T12:07:57.502" v="1" actId="34807"/>
          <ac:spMkLst>
            <pc:docMk/>
            <pc:sldMk cId="1800436022" sldId="2569"/>
            <ac:spMk id="2" creationId="{63374E21-C062-D580-137C-AA9241A0C648}"/>
          </ac:spMkLst>
        </pc:spChg>
        <pc:spChg chg="mod">
          <ac:chgData name="" userId="" providerId="" clId="Web-{22515CC3-FB17-492B-8C60-BE2E8C294DE2}" dt="2025-12-04T12:07:57.502" v="1" actId="34807"/>
          <ac:spMkLst>
            <pc:docMk/>
            <pc:sldMk cId="1800436022" sldId="2569"/>
            <ac:spMk id="4" creationId="{9F024B70-A339-149C-6027-A9DF492C3538}"/>
          </ac:spMkLst>
        </pc:spChg>
        <pc:picChg chg="mod">
          <ac:chgData name="" userId="" providerId="" clId="Web-{22515CC3-FB17-492B-8C60-BE2E8C294DE2}" dt="2025-12-04T12:07:57.502" v="1" actId="34807"/>
          <ac:picMkLst>
            <pc:docMk/>
            <pc:sldMk cId="1800436022" sldId="2569"/>
            <ac:picMk id="5" creationId="{86C80143-5282-4C98-A269-838DEA4B1285}"/>
          </ac:picMkLst>
        </pc:picChg>
      </pc:sldChg>
      <pc:sldChg chg="modSp add mod modTransition addAnim chgLayout">
        <pc:chgData name="" userId="" providerId="" clId="Web-{22515CC3-FB17-492B-8C60-BE2E8C294DE2}" dt="2025-12-04T12:07:57.502" v="12" actId="34807"/>
        <pc:sldMkLst>
          <pc:docMk/>
          <pc:sldMk cId="211345573" sldId="2570"/>
        </pc:sldMkLst>
        <pc:spChg chg="mod">
          <ac:chgData name="" userId="" providerId="" clId="Web-{22515CC3-FB17-492B-8C60-BE2E8C294DE2}" dt="2025-12-04T12:07:57.502" v="1" actId="34807"/>
          <ac:spMkLst>
            <pc:docMk/>
            <pc:sldMk cId="211345573" sldId="2570"/>
            <ac:spMk id="2" creationId="{7F8693BD-BF13-BBA8-522F-4CA55283AF28}"/>
          </ac:spMkLst>
        </pc:spChg>
      </pc:sldChg>
      <pc:sldChg chg="modSp add mod modTransition modClrScheme addAnim chgLayout">
        <pc:chgData name="" userId="" providerId="" clId="Web-{22515CC3-FB17-492B-8C60-BE2E8C294DE2}" dt="2025-12-04T12:07:57.502" v="13" actId="34807"/>
        <pc:sldMkLst>
          <pc:docMk/>
          <pc:sldMk cId="1749546014" sldId="2571"/>
        </pc:sldMkLst>
        <pc:spChg chg="mod ord">
          <ac:chgData name="" userId="" providerId="" clId="Web-{22515CC3-FB17-492B-8C60-BE2E8C294DE2}" dt="2025-12-04T12:07:57.502" v="1" actId="34807"/>
          <ac:spMkLst>
            <pc:docMk/>
            <pc:sldMk cId="1749546014" sldId="2571"/>
            <ac:spMk id="2" creationId="{4044671A-FCD8-7943-4C99-F056F5626F82}"/>
          </ac:spMkLst>
        </pc:spChg>
        <pc:spChg chg="mod">
          <ac:chgData name="" userId="" providerId="" clId="Web-{22515CC3-FB17-492B-8C60-BE2E8C294DE2}" dt="2025-12-04T12:07:57.502" v="1" actId="34807"/>
          <ac:spMkLst>
            <pc:docMk/>
            <pc:sldMk cId="1749546014" sldId="2571"/>
            <ac:spMk id="4" creationId="{74304425-3F10-3E69-2A0B-B6B3BD192D82}"/>
          </ac:spMkLst>
        </pc:spChg>
        <pc:picChg chg="mod">
          <ac:chgData name="" userId="" providerId="" clId="Web-{22515CC3-FB17-492B-8C60-BE2E8C294DE2}" dt="2025-12-04T12:07:57.502" v="1" actId="34807"/>
          <ac:picMkLst>
            <pc:docMk/>
            <pc:sldMk cId="1749546014" sldId="2571"/>
            <ac:picMk id="5" creationId="{A162824F-4643-4C56-B62F-D6FB96109DE4}"/>
          </ac:picMkLst>
        </pc:picChg>
      </pc:sldChg>
      <pc:sldChg chg="modSp add mod modTransition addAnim chgLayout">
        <pc:chgData name="" userId="" providerId="" clId="Web-{22515CC3-FB17-492B-8C60-BE2E8C294DE2}" dt="2025-12-04T12:07:57.502" v="14" actId="34807"/>
        <pc:sldMkLst>
          <pc:docMk/>
          <pc:sldMk cId="365094626" sldId="2572"/>
        </pc:sldMkLst>
        <pc:spChg chg="mod">
          <ac:chgData name="" userId="" providerId="" clId="Web-{22515CC3-FB17-492B-8C60-BE2E8C294DE2}" dt="2025-12-04T12:07:57.502" v="1" actId="34807"/>
          <ac:spMkLst>
            <pc:docMk/>
            <pc:sldMk cId="365094626" sldId="2572"/>
            <ac:spMk id="2" creationId="{AE0BB3BD-DF5E-676B-2B28-B15C4A4090D1}"/>
          </ac:spMkLst>
        </pc:spChg>
      </pc:sldChg>
      <pc:sldChg chg="modSp add mod modTransition">
        <pc:chgData name="" userId="" providerId="" clId="Web-{22515CC3-FB17-492B-8C60-BE2E8C294DE2}" dt="2025-12-04T12:07:57.502" v="1" actId="34807"/>
        <pc:sldMkLst>
          <pc:docMk/>
          <pc:sldMk cId="1973936143" sldId="2573"/>
        </pc:sldMkLst>
        <pc:spChg chg="mod">
          <ac:chgData name="" userId="" providerId="" clId="Web-{22515CC3-FB17-492B-8C60-BE2E8C294DE2}" dt="2025-12-04T12:07:57.502" v="1" actId="34807"/>
          <ac:spMkLst>
            <pc:docMk/>
            <pc:sldMk cId="1973936143" sldId="2573"/>
            <ac:spMk id="2" creationId="{13A2F538-F61C-3878-9E0E-BD5C4E4CD6F2}"/>
          </ac:spMkLst>
        </pc:spChg>
        <pc:graphicFrameChg chg="mod modGraphic">
          <ac:chgData name="" userId="" providerId="" clId="Web-{22515CC3-FB17-492B-8C60-BE2E8C294DE2}" dt="2025-12-04T12:07:57.502" v="1" actId="34807"/>
          <ac:graphicFrameMkLst>
            <pc:docMk/>
            <pc:sldMk cId="1973936143" sldId="2573"/>
            <ac:graphicFrameMk id="4" creationId="{5B9E540C-6EFA-4C38-86D1-58FF5A596E06}"/>
          </ac:graphicFrameMkLst>
        </pc:graphicFrameChg>
      </pc:sldChg>
      <pc:sldChg chg="modSp add mod modTransition addAnim chgLayout">
        <pc:chgData name="" userId="" providerId="" clId="Web-{22515CC3-FB17-492B-8C60-BE2E8C294DE2}" dt="2025-12-04T12:07:57.502" v="15" actId="34807"/>
        <pc:sldMkLst>
          <pc:docMk/>
          <pc:sldMk cId="3183538618" sldId="2574"/>
        </pc:sldMkLst>
        <pc:spChg chg="mod">
          <ac:chgData name="" userId="" providerId="" clId="Web-{22515CC3-FB17-492B-8C60-BE2E8C294DE2}" dt="2025-12-04T12:07:57.502" v="1" actId="34807"/>
          <ac:spMkLst>
            <pc:docMk/>
            <pc:sldMk cId="3183538618" sldId="2574"/>
            <ac:spMk id="2" creationId="{C9DBD1D3-26D6-1966-05FF-02DB71425A9D}"/>
          </ac:spMkLst>
        </pc:spChg>
      </pc:sldChg>
      <pc:sldChg chg="modSp add mod modTransition modClrScheme addAnim chgLayout">
        <pc:chgData name="" userId="" providerId="" clId="Web-{22515CC3-FB17-492B-8C60-BE2E8C294DE2}" dt="2025-12-04T12:07:57.502" v="16" actId="34807"/>
        <pc:sldMkLst>
          <pc:docMk/>
          <pc:sldMk cId="1452215613" sldId="2575"/>
        </pc:sldMkLst>
        <pc:spChg chg="mod ord">
          <ac:chgData name="" userId="" providerId="" clId="Web-{22515CC3-FB17-492B-8C60-BE2E8C294DE2}" dt="2025-12-04T12:07:57.502" v="1" actId="34807"/>
          <ac:spMkLst>
            <pc:docMk/>
            <pc:sldMk cId="1452215613" sldId="2575"/>
            <ac:spMk id="2" creationId="{A17F7800-A238-F87B-A007-8CC87D145CD7}"/>
          </ac:spMkLst>
        </pc:spChg>
        <pc:spChg chg="mod">
          <ac:chgData name="" userId="" providerId="" clId="Web-{22515CC3-FB17-492B-8C60-BE2E8C294DE2}" dt="2025-12-04T12:07:57.502" v="1" actId="34807"/>
          <ac:spMkLst>
            <pc:docMk/>
            <pc:sldMk cId="1452215613" sldId="2575"/>
            <ac:spMk id="4" creationId="{1BF427E3-7015-85CF-ED39-6B6E5019EAAA}"/>
          </ac:spMkLst>
        </pc:spChg>
        <pc:picChg chg="mod">
          <ac:chgData name="" userId="" providerId="" clId="Web-{22515CC3-FB17-492B-8C60-BE2E8C294DE2}" dt="2025-12-04T12:07:57.502" v="1" actId="34807"/>
          <ac:picMkLst>
            <pc:docMk/>
            <pc:sldMk cId="1452215613" sldId="2575"/>
            <ac:picMk id="5" creationId="{1CAB983D-1E96-4B9E-9FBD-667FFD06DE40}"/>
          </ac:picMkLst>
        </pc:picChg>
      </pc:sldChg>
      <pc:sldChg chg="modSp add mod modTransition addAnim chgLayout">
        <pc:chgData name="" userId="" providerId="" clId="Web-{22515CC3-FB17-492B-8C60-BE2E8C294DE2}" dt="2025-12-04T12:07:57.502" v="17" actId="34807"/>
        <pc:sldMkLst>
          <pc:docMk/>
          <pc:sldMk cId="3405896255" sldId="2576"/>
        </pc:sldMkLst>
        <pc:spChg chg="mod">
          <ac:chgData name="" userId="" providerId="" clId="Web-{22515CC3-FB17-492B-8C60-BE2E8C294DE2}" dt="2025-12-04T12:07:57.502" v="1" actId="34807"/>
          <ac:spMkLst>
            <pc:docMk/>
            <pc:sldMk cId="3405896255" sldId="2576"/>
            <ac:spMk id="2" creationId="{D5EA4207-F6D0-0E49-D3B9-97CD487B2835}"/>
          </ac:spMkLst>
        </pc:spChg>
      </pc:sldChg>
      <pc:sldChg chg="modSp add mod modTransition modClrScheme addAnim chgLayout">
        <pc:chgData name="" userId="" providerId="" clId="Web-{22515CC3-FB17-492B-8C60-BE2E8C294DE2}" dt="2025-12-04T12:07:57.502" v="18" actId="34807"/>
        <pc:sldMkLst>
          <pc:docMk/>
          <pc:sldMk cId="448916238" sldId="2577"/>
        </pc:sldMkLst>
        <pc:spChg chg="mod ord">
          <ac:chgData name="" userId="" providerId="" clId="Web-{22515CC3-FB17-492B-8C60-BE2E8C294DE2}" dt="2025-12-04T12:07:57.502" v="1" actId="34807"/>
          <ac:spMkLst>
            <pc:docMk/>
            <pc:sldMk cId="448916238" sldId="2577"/>
            <ac:spMk id="2" creationId="{B7879184-C39E-0F4B-C087-64CC9C9ED8BF}"/>
          </ac:spMkLst>
        </pc:spChg>
        <pc:spChg chg="mod">
          <ac:chgData name="" userId="" providerId="" clId="Web-{22515CC3-FB17-492B-8C60-BE2E8C294DE2}" dt="2025-12-04T12:07:57.502" v="1" actId="34807"/>
          <ac:spMkLst>
            <pc:docMk/>
            <pc:sldMk cId="448916238" sldId="2577"/>
            <ac:spMk id="4" creationId="{BEF569C9-BD8C-B0CD-15B7-EEE64134DD17}"/>
          </ac:spMkLst>
        </pc:spChg>
        <pc:picChg chg="mod">
          <ac:chgData name="" userId="" providerId="" clId="Web-{22515CC3-FB17-492B-8C60-BE2E8C294DE2}" dt="2025-12-04T12:07:57.502" v="1" actId="34807"/>
          <ac:picMkLst>
            <pc:docMk/>
            <pc:sldMk cId="448916238" sldId="2577"/>
            <ac:picMk id="5" creationId="{C8EC2847-D7D0-479E-A9AA-2A62676B1C6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12/8/2025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Professor Naresh Dadhich was an eminent theoretical physicist whose work in general relativity and gravitation theory left a profound impact on the scientific community. Born in Rajasthan, India, he rose from humble beginnings to become a globally respected scholar and leader. His career spanned decades of research, teaching, and institution-building, most notably as co-founder and director of the Inter-University Centre for Astronomy and Astrophysics (IUCAA). This presentation pays tribute to his life, achievements, and legacy, highlighting his contributions to science and society. It also reflects on his role as a mentor, activist, and thinker who bridged the gap between scientific inquiry and social responsibility.</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286011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Professor Naresh Dadhich was an eminent theoretical physicist whose work in general relativity and gravitation theory left a profound impact on the scientific community. Born in Rajasthan, India, he rose from humble beginnings to become a globally respected scholar and leader. His career spanned decades of research, teaching, and institution-building, most notably as co-founder and director of the Inter-University Centre for Astronomy and Astrophysics (IUCAA). This presentation pays tribute to his life, achievements, and legacy, highlighting his contributions to science and society. It also reflects on his role as a mentor, activist, and thinker who bridged the gap between scientific inquiry and social responsibility.</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286011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Naresh Dadhich was born on September 1, 1944, in Sarsali village, Churu district, Rajasthan. His early life was marked by perseverance, as he traveled miles daily to attend school due to the lack of educational facilities in his village. He pursued higher education at BITS Pilani and Vallabh Vidyanagar, later earning a Ph.D. in General Relativity from the University of Pune under the guidance of Professor V.V. Narlikar. This academic foundation laid the groundwork for his lifelong dedication to theoretical physics, particularly in gravitation and cosmology. His journey from a rural setting to international recognition exemplifies determination and intellectual curiosity.</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429070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Naresh Dadhich was born on September 1, 1944, in Sarsali village, Churu district, Rajasthan. His early life was marked by perseverance, as he traveled miles daily to attend school due to the lack of educational facilities in his village. He pursued higher education at BITS Pilani and Vallabh Vidyanagar, later earning a Ph.D. in General Relativity from the University of Pune under the guidance of Professor V.V. Narlikar. This academic foundation laid the groundwork for his lifelong dedication to theoretical physics, particularly in gravitation and cosmology. His journey from a rural setting to international recognition exemplifies determination and intellectual curiosity.</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429070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Naresh Dadhich was born on September 1, 1944, in Sarsali village, Churu district, Rajasthan. His early life was marked by perseverance, as he traveled miles daily to attend school due to the lack of educational facilities in his village. He pursued higher education at BITS Pilani and Vallabh Vidyanagar, later earning a Ph.D. in General Relativity from the University of Pune under the guidance of Professor V.V. Narlikar. This academic foundation laid the groundwork for his lifelong dedication to theoretical physics, particularly in gravitation and cosmology. His journey from a rural setting to international recognition exemplifies determination and intellectual curiosity.</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429070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Naresh Dadhich was born on September 1, 1944, in Sarsali village, Churu district, Rajasthan. His early life was marked by perseverance, as he traveled miles daily to attend school due to the lack of educational facilities in his village. He pursued higher education at BITS Pilani and Vallabh Vidyanagar, later earning a Ph.D. in General Relativity from the University of Pune under the guidance of Professor V.V. Narlikar. This academic foundation laid the groundwork for his lifelong dedication to theoretical physics, particularly in gravitation and cosmology. His journey from a rural setting to international recognition exemplifies determination and intellectual curiosity.</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429070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Naresh Dadhich was born on September 1, 1944, in Sarsali village, Churu district, Rajasthan. His early life was marked by perseverance, as he traveled miles daily to attend school due to the lack of educational facilities in his village. He pursued higher education at BITS Pilani and Vallabh Vidyanagar, later earning a Ph.D. in General Relativity from the University of Pune under the guidance of Professor V.V. Narlikar. This academic foundation laid the groundwork for his lifelong dedication to theoretical physics, particularly in gravitation and cosmology. His journey from a rural setting to international recognition exemplifies determination and intellectual curiosity.</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429070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Professor Naresh Dadhich's legacy is defined by his role as a scientist, mentor, and visionary. He was instrumental in establishing IUCAA as a premier research institute, shaping its mission and infrastructure. His intellectual contributions continue to inspire research in gravitation and cosmology, while his advocacy for science communication and environmental stewardship underscores his holistic approach to knowledge. Remembered as a thinker who bridged science and philosophy, his life serves as a testament to the power of curiosity, integrity, and social engagement in shaping a better world.</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397034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8" name="Title 7">
            <a:extLst>
              <a:ext uri="{FF2B5EF4-FFF2-40B4-BE49-F238E27FC236}">
                <a16:creationId xmlns:a16="http://schemas.microsoft.com/office/drawing/2014/main" id="{49EADE56-83C3-A0FE-16E6-4951D485245E}"/>
              </a:ext>
            </a:extLst>
          </p:cNvPr>
          <p:cNvSpPr>
            <a:spLocks noGrp="1"/>
          </p:cNvSpPr>
          <p:nvPr>
            <p:ph type="title"/>
          </p:nvPr>
        </p:nvSpPr>
        <p:spPr>
          <a:xfrm>
            <a:off x="5225142" y="1129552"/>
            <a:ext cx="6305441" cy="3475237"/>
          </a:xfrm>
        </p:spPr>
        <p:txBody>
          <a:bodyPr anchor="b">
            <a:normAutofit/>
          </a:bodyPr>
          <a:lstStyle>
            <a:lvl1pPr>
              <a:defRPr sz="5400" baseline="0">
                <a:solidFill>
                  <a:schemeClr val="bg1"/>
                </a:solidFill>
                <a:highlight>
                  <a:srgbClr val="000000"/>
                </a:highlight>
              </a:defRPr>
            </a:lvl1pPr>
          </a:lstStyle>
          <a:p>
            <a:r>
              <a:rPr lang="en-US" dirty="0"/>
              <a:t>Click to edit Master title style</a:t>
            </a:r>
          </a:p>
        </p:txBody>
      </p:sp>
      <p:sp>
        <p:nvSpPr>
          <p:cNvPr id="12" name="Text Placeholder 11">
            <a:extLst>
              <a:ext uri="{FF2B5EF4-FFF2-40B4-BE49-F238E27FC236}">
                <a16:creationId xmlns:a16="http://schemas.microsoft.com/office/drawing/2014/main" id="{2A12605A-4E59-2133-7372-7B21BC55C9F5}"/>
              </a:ext>
            </a:extLst>
          </p:cNvPr>
          <p:cNvSpPr>
            <a:spLocks noGrp="1"/>
          </p:cNvSpPr>
          <p:nvPr>
            <p:ph type="body" sz="quarter" idx="14"/>
          </p:nvPr>
        </p:nvSpPr>
        <p:spPr>
          <a:xfrm>
            <a:off x="7169150" y="4730750"/>
            <a:ext cx="4205288" cy="1185863"/>
          </a:xfrm>
        </p:spPr>
        <p:txBody>
          <a:bodyPr>
            <a:normAutofit/>
          </a:bodyPr>
          <a:lstStyle>
            <a:lvl1pPr marL="0" indent="0">
              <a:buNone/>
              <a:defRPr sz="1800"/>
            </a:lvl1pPr>
          </a:lstStyle>
          <a:p>
            <a:pPr lvl="0"/>
            <a:r>
              <a:rPr lang="en-US" dirty="0"/>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886426EA-0386-4881-8D6D-3F08C95C4A7F}" type="datetime1">
              <a:rPr lang="en-US" smtClean="0"/>
              <a:t>12/8/2025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6582117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1792" y="664108"/>
            <a:ext cx="8467558" cy="1554480"/>
          </a:xfrm>
        </p:spPr>
        <p:txBody>
          <a:bodyPr anchor="b">
            <a:normAutofit/>
          </a:bodyPr>
          <a:lstStyle>
            <a:lvl1pPr>
              <a:defRPr sz="4000">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90261" y="2560320"/>
            <a:ext cx="7489944" cy="3689909"/>
          </a:xfrm>
        </p:spPr>
        <p:txBody>
          <a:bodyPr>
            <a:normAutofit/>
          </a:bodyPr>
          <a:lstStyle>
            <a:lvl1pPr marL="457200" indent="-457200">
              <a:buFont typeface="+mj-lt"/>
              <a:buAutoNum type="arabicPeriod"/>
              <a:defRPr sz="1800"/>
            </a:lvl1pPr>
            <a:lvl2pPr marL="685800" indent="-457200">
              <a:buFont typeface="+mj-lt"/>
              <a:buAutoNum type="alphaLcPeriod"/>
              <a:defRPr sz="1600"/>
            </a:lvl2pPr>
            <a:lvl3pPr marL="800100" indent="-342900">
              <a:buFont typeface="+mj-lt"/>
              <a:buAutoNum type="romanLcPeriod"/>
              <a:defRPr sz="1400"/>
            </a:lvl3pPr>
            <a:lvl4pPr marL="1028700" indent="-342900">
              <a:buFont typeface="+mj-lt"/>
              <a:buAutoNum type="arabicParenR"/>
              <a:defRPr sz="1400"/>
            </a:lvl4pPr>
            <a:lvl5pPr marL="1257300" indent="-342900">
              <a:buFont typeface="+mj-lt"/>
              <a:buAutoNum type="alphaL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8A60B404-9532-4DA8-8A40-EC339A5BE635}" type="datetime1">
              <a:rPr lang="en-US" smtClean="0"/>
              <a:t>12/8/2025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8388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EEE9D05A-2BD6-0F92-5A5D-FFA6FFF54EAD}"/>
              </a:ext>
            </a:extLst>
          </p:cNvPr>
          <p:cNvSpPr>
            <a:spLocks noGrp="1"/>
          </p:cNvSpPr>
          <p:nvPr>
            <p:ph type="pic" sz="quarter" idx="14" hasCustomPrompt="1"/>
          </p:nvPr>
        </p:nvSpPr>
        <p:spPr>
          <a:xfrm>
            <a:off x="5607050" y="0"/>
            <a:ext cx="6584950"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1792" y="664108"/>
            <a:ext cx="7007353" cy="1554480"/>
          </a:xfrm>
        </p:spPr>
        <p:txBody>
          <a:bodyPr anchor="b">
            <a:normAutofit/>
          </a:bodyPr>
          <a:lstStyle>
            <a:lvl1pPr>
              <a:defRPr sz="4000">
                <a:solidFill>
                  <a:schemeClr val="bg1"/>
                </a:solidFill>
                <a:highlight>
                  <a:srgbClr val="000000"/>
                </a:highlight>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1792" y="2560318"/>
            <a:ext cx="4381756" cy="3840480"/>
          </a:xfrm>
        </p:spPr>
        <p:txBody>
          <a:bodyPr>
            <a:normAutofit/>
          </a:bodyPr>
          <a:lstStyle>
            <a:lvl1pPr marL="457200" indent="-457200">
              <a:buFont typeface="+mj-lt"/>
              <a:buAutoNum type="arabicPeriod"/>
              <a:defRPr sz="1800"/>
            </a:lvl1pPr>
            <a:lvl2pPr marL="685800" indent="-457200">
              <a:buFont typeface="+mj-lt"/>
              <a:buAutoNum type="alphaLcPeriod"/>
              <a:defRPr sz="1600"/>
            </a:lvl2pPr>
            <a:lvl3pPr marL="800100" indent="-342900">
              <a:buFont typeface="+mj-lt"/>
              <a:buAutoNum type="romanLcPeriod"/>
              <a:defRPr sz="1400"/>
            </a:lvl3pPr>
            <a:lvl4pPr marL="1028700" indent="-342900">
              <a:buFont typeface="+mj-lt"/>
              <a:buAutoNum type="arabicParenR"/>
              <a:defRPr sz="1400"/>
            </a:lvl4pPr>
            <a:lvl5pPr marL="1257300" indent="-342900">
              <a:buFont typeface="+mj-lt"/>
              <a:buAutoNum type="alphaLcParen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137160" y="6453002"/>
            <a:ext cx="731520" cy="365125"/>
          </a:xfrm>
        </p:spPr>
        <p:txBody>
          <a:bodyPr/>
          <a:lstStyle/>
          <a:p>
            <a:fld id="{8A60B404-9532-4DA8-8A40-EC339A5BE635}" type="datetime1">
              <a:rPr lang="en-US" smtClean="0"/>
              <a:t>12/8/2025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1794098" y="6453002"/>
            <a:ext cx="2805405" cy="365125"/>
          </a:xfrm>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4619500" y="6453002"/>
            <a:ext cx="384048"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74208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3947E4-0E5A-6C3B-F8B1-906CCD4AF0B0}"/>
              </a:ext>
            </a:extLst>
          </p:cNvPr>
          <p:cNvSpPr>
            <a:spLocks noGrp="1"/>
          </p:cNvSpPr>
          <p:nvPr>
            <p:ph type="title"/>
          </p:nvPr>
        </p:nvSpPr>
        <p:spPr>
          <a:xfrm>
            <a:off x="621792" y="3172968"/>
            <a:ext cx="4389120" cy="2286000"/>
          </a:xfrm>
        </p:spPr>
        <p:txBody>
          <a:bodyPr/>
          <a:lstStyle>
            <a:lvl1pPr>
              <a:defRPr>
                <a:solidFill>
                  <a:schemeClr val="bg1"/>
                </a:solidFill>
                <a:highlight>
                  <a:srgbClr val="000000"/>
                </a:highlight>
              </a:defRPr>
            </a:lvl1pPr>
          </a:lstStyle>
          <a:p>
            <a:r>
              <a:rPr lang="en-US" dirty="0"/>
              <a:t>Click to edit Master title style</a:t>
            </a:r>
          </a:p>
        </p:txBody>
      </p:sp>
      <p:sp>
        <p:nvSpPr>
          <p:cNvPr id="11" name="Content Placeholder 10">
            <a:extLst>
              <a:ext uri="{FF2B5EF4-FFF2-40B4-BE49-F238E27FC236}">
                <a16:creationId xmlns:a16="http://schemas.microsoft.com/office/drawing/2014/main" id="{4653C462-6951-9D34-B643-4C411CF5B048}"/>
              </a:ext>
            </a:extLst>
          </p:cNvPr>
          <p:cNvSpPr>
            <a:spLocks noGrp="1"/>
          </p:cNvSpPr>
          <p:nvPr>
            <p:ph sz="quarter" idx="14"/>
          </p:nvPr>
        </p:nvSpPr>
        <p:spPr>
          <a:xfrm>
            <a:off x="6272784" y="3172523"/>
            <a:ext cx="4572000" cy="22860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467FC12-63BB-4A63-9424-BFBF8E1D71D9}" type="datetime1">
              <a:rPr lang="en-US" smtClean="0"/>
              <a:t>12/8/2025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832436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3172968"/>
            <a:ext cx="4389120" cy="3200400"/>
          </a:xfrm>
        </p:spPr>
        <p:txBody>
          <a:bodyPr>
            <a:norm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3172968"/>
            <a:ext cx="4325112" cy="32004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53D6F41-6645-4089-A6BB-7B692A44A4CC}" type="datetime1">
              <a:rPr lang="en-US" smtClean="0"/>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2001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548640"/>
            <a:ext cx="3840480" cy="4206240"/>
          </a:xfrm>
        </p:spPr>
        <p:txBody>
          <a:bodyPr>
            <a:norm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7" y="548640"/>
            <a:ext cx="5669280" cy="42062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58B73AF-3955-4569-8B4F-B329360A9CBD}" type="datetime1">
              <a:rPr lang="en-US" smtClean="0"/>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13195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548640"/>
            <a:ext cx="4145582" cy="5394960"/>
          </a:xfrm>
        </p:spPr>
        <p:txBody>
          <a:bodyPr>
            <a:norm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548640"/>
            <a:ext cx="5681662" cy="5394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695276D-BBED-48BC-B459-1E9A16CF46CD}" type="datetime1">
              <a:rPr lang="en-US" smtClean="0"/>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36998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548640"/>
            <a:ext cx="3749040" cy="5760720"/>
          </a:xfrm>
        </p:spPr>
        <p:txBody>
          <a:bodyPr>
            <a:norm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72000" y="548640"/>
            <a:ext cx="7223760" cy="57607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D138C57-8E3B-4697-92F8-0ED9B71F7E17}" type="datetime1">
              <a:rPr lang="en-US" smtClean="0"/>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05517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161034" y="0"/>
            <a:ext cx="8030965" cy="6858000"/>
          </a:xfrm>
          <a:blipFill>
            <a:blip r:embed="rId2">
              <a:alphaModFix amt="70000"/>
            </a:blip>
            <a:stretch>
              <a:fillRect l="58" t="1" b="-8023"/>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8640"/>
            <a:ext cx="5070955" cy="2468880"/>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21792" y="3172968"/>
            <a:ext cx="3273552" cy="2889504"/>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635C43F-DBB1-4D83-B442-E1529AA900C2}"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194560"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41742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6225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CFBEC6DB-65AC-E7B8-5B01-86A24AC4A974}"/>
              </a:ext>
            </a:extLst>
          </p:cNvPr>
          <p:cNvSpPr>
            <a:spLocks noGrp="1"/>
          </p:cNvSpPr>
          <p:nvPr>
            <p:ph type="pic" sz="quarter" idx="13" hasCustomPrompt="1"/>
          </p:nvPr>
        </p:nvSpPr>
        <p:spPr>
          <a:xfrm>
            <a:off x="0" y="0"/>
            <a:ext cx="8030965" cy="6858000"/>
          </a:xfrm>
          <a:blipFill>
            <a:blip r:embed="rId2">
              <a:alphaModFix amt="70000"/>
            </a:blip>
            <a:stretch>
              <a:fillRect l="58" t="1" b="-8023"/>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832648" y="548639"/>
            <a:ext cx="4757112" cy="2468880"/>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7202" y="3168722"/>
            <a:ext cx="3273552" cy="2884605"/>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210814F-321B-0961-76C0-D43819D01B76}"/>
              </a:ext>
            </a:extLst>
          </p:cNvPr>
          <p:cNvSpPr>
            <a:spLocks noGrp="1"/>
          </p:cNvSpPr>
          <p:nvPr>
            <p:ph type="dt" sz="half" idx="15"/>
          </p:nvPr>
        </p:nvSpPr>
        <p:spPr>
          <a:xfrm>
            <a:off x="8321040" y="6453002"/>
            <a:ext cx="1097280" cy="365125"/>
          </a:xfrm>
        </p:spPr>
        <p:txBody>
          <a:bodyPr/>
          <a:lstStyle/>
          <a:p>
            <a:fld id="{D291CE83-67BA-4B15-B48A-7DC5C0636664}" type="datetime1">
              <a:rPr lang="en-US" smtClean="0"/>
              <a:t>12/8/2025</a:t>
            </a:fld>
            <a:endParaRPr lang="en-US" dirty="0"/>
          </a:p>
        </p:txBody>
      </p:sp>
      <p:sp>
        <p:nvSpPr>
          <p:cNvPr id="9" name="Footer Placeholder 8">
            <a:extLst>
              <a:ext uri="{FF2B5EF4-FFF2-40B4-BE49-F238E27FC236}">
                <a16:creationId xmlns:a16="http://schemas.microsoft.com/office/drawing/2014/main" id="{8AF9EDD3-41A3-11D1-DCB0-9A8126C5D7EC}"/>
              </a:ext>
            </a:extLst>
          </p:cNvPr>
          <p:cNvSpPr>
            <a:spLocks noGrp="1"/>
          </p:cNvSpPr>
          <p:nvPr>
            <p:ph type="ftr" sz="quarter" idx="16"/>
          </p:nvPr>
        </p:nvSpPr>
        <p:spPr>
          <a:xfrm>
            <a:off x="9418320" y="6453002"/>
            <a:ext cx="2234578"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689D9E49-2211-8D1A-C39E-2884056E6C73}"/>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24610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7567" y="3939967"/>
            <a:ext cx="4297680" cy="2462630"/>
          </a:xfrm>
        </p:spPr>
        <p:txBody>
          <a:bodyPr anchor="t" anchorCtr="0">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DC8C146-0A20-4029-98D5-9A42EEDF8B24}"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1248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96F6A0-07FF-1828-19D1-FE1D9B92187E}"/>
              </a:ext>
            </a:extLst>
          </p:cNvPr>
          <p:cNvSpPr>
            <a:spLocks noGrp="1"/>
          </p:cNvSpPr>
          <p:nvPr>
            <p:ph type="title"/>
          </p:nvPr>
        </p:nvSpPr>
        <p:spPr>
          <a:xfrm>
            <a:off x="621792" y="548640"/>
            <a:ext cx="11060134" cy="731520"/>
          </a:xfrm>
        </p:spPr>
        <p:txBody>
          <a:bodyPr>
            <a:normAutofit/>
          </a:bodyPr>
          <a:lstStyle>
            <a:lvl1pPr>
              <a:defRPr sz="4000">
                <a:solidFill>
                  <a:schemeClr val="bg1"/>
                </a:solidFill>
                <a:highlight>
                  <a:srgbClr val="000000"/>
                </a:highlight>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21792" y="1463040"/>
            <a:ext cx="11064240" cy="493776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0E4242-8CA0-457D-B3B1-7D78B4164321}" type="datetime1">
              <a:rPr lang="en-US" smtClean="0"/>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51956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713A3F4-E223-745E-5A5E-95DF707B229D}"/>
              </a:ext>
            </a:extLst>
          </p:cNvPr>
          <p:cNvSpPr>
            <a:spLocks noGrp="1"/>
          </p:cNvSpPr>
          <p:nvPr>
            <p:ph type="pic" sz="quarter" idx="18" hasCustomPrompt="1"/>
          </p:nvPr>
        </p:nvSpPr>
        <p:spPr>
          <a:xfrm>
            <a:off x="0" y="0"/>
            <a:ext cx="7584144"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65484" y="548639"/>
            <a:ext cx="4948747" cy="1554480"/>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56079"/>
            <a:ext cx="3401568" cy="4052646"/>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50E7F2C8-9BB5-5A36-DB20-9787777B5325}"/>
              </a:ext>
            </a:extLst>
          </p:cNvPr>
          <p:cNvSpPr>
            <a:spLocks noGrp="1"/>
          </p:cNvSpPr>
          <p:nvPr>
            <p:ph type="dt" sz="half" idx="19"/>
          </p:nvPr>
        </p:nvSpPr>
        <p:spPr>
          <a:xfrm>
            <a:off x="8212790" y="6453002"/>
            <a:ext cx="700122" cy="365125"/>
          </a:xfrm>
        </p:spPr>
        <p:txBody>
          <a:bodyPr/>
          <a:lstStyle/>
          <a:p>
            <a:fld id="{D291CE83-67BA-4B15-B48A-7DC5C0636664}" type="datetime1">
              <a:rPr lang="en-US" smtClean="0"/>
              <a:t>12/8/2025</a:t>
            </a:fld>
            <a:endParaRPr lang="en-US" dirty="0"/>
          </a:p>
        </p:txBody>
      </p:sp>
      <p:sp>
        <p:nvSpPr>
          <p:cNvPr id="6" name="Footer Placeholder 5">
            <a:extLst>
              <a:ext uri="{FF2B5EF4-FFF2-40B4-BE49-F238E27FC236}">
                <a16:creationId xmlns:a16="http://schemas.microsoft.com/office/drawing/2014/main" id="{75E82E6E-2852-09FE-EC5A-6731A616887B}"/>
              </a:ext>
            </a:extLst>
          </p:cNvPr>
          <p:cNvSpPr>
            <a:spLocks noGrp="1"/>
          </p:cNvSpPr>
          <p:nvPr>
            <p:ph type="ftr" sz="quarter" idx="20"/>
          </p:nvPr>
        </p:nvSpPr>
        <p:spPr>
          <a:xfrm>
            <a:off x="9981282" y="6453002"/>
            <a:ext cx="1671616"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C13912C2-0382-F60C-2417-551BD5AC3331}"/>
              </a:ext>
            </a:extLst>
          </p:cNvPr>
          <p:cNvSpPr>
            <a:spLocks noGrp="1"/>
          </p:cNvSpPr>
          <p:nvPr>
            <p:ph type="sldNum" sz="quarter" idx="21"/>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92127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713A3F4-E223-745E-5A5E-95DF707B229D}"/>
              </a:ext>
            </a:extLst>
          </p:cNvPr>
          <p:cNvSpPr>
            <a:spLocks noGrp="1"/>
          </p:cNvSpPr>
          <p:nvPr>
            <p:ph type="pic" sz="quarter" idx="18" hasCustomPrompt="1"/>
          </p:nvPr>
        </p:nvSpPr>
        <p:spPr>
          <a:xfrm>
            <a:off x="4607856" y="0"/>
            <a:ext cx="7584144"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8639"/>
            <a:ext cx="4937760" cy="1463040"/>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21792" y="2256079"/>
            <a:ext cx="3401568" cy="4052646"/>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20E7DDD-6501-D485-19E0-E21C13045FC3}"/>
              </a:ext>
            </a:extLst>
          </p:cNvPr>
          <p:cNvSpPr>
            <a:spLocks noGrp="1"/>
          </p:cNvSpPr>
          <p:nvPr>
            <p:ph type="dt" sz="half" idx="19"/>
          </p:nvPr>
        </p:nvSpPr>
        <p:spPr/>
        <p:txBody>
          <a:bodyPr/>
          <a:lstStyle/>
          <a:p>
            <a:fld id="{D291CE83-67BA-4B15-B48A-7DC5C0636664}" type="datetime1">
              <a:rPr lang="en-US" smtClean="0"/>
              <a:t>12/8/2025</a:t>
            </a:fld>
            <a:endParaRPr lang="en-US" dirty="0"/>
          </a:p>
        </p:txBody>
      </p:sp>
      <p:sp>
        <p:nvSpPr>
          <p:cNvPr id="6" name="Footer Placeholder 5">
            <a:extLst>
              <a:ext uri="{FF2B5EF4-FFF2-40B4-BE49-F238E27FC236}">
                <a16:creationId xmlns:a16="http://schemas.microsoft.com/office/drawing/2014/main" id="{7FCC5AD7-9689-4766-9146-F208F76BCED6}"/>
              </a:ext>
            </a:extLst>
          </p:cNvPr>
          <p:cNvSpPr>
            <a:spLocks noGrp="1"/>
          </p:cNvSpPr>
          <p:nvPr>
            <p:ph type="ftr" sz="quarter" idx="20"/>
          </p:nvPr>
        </p:nvSpPr>
        <p:spPr>
          <a:xfrm>
            <a:off x="2071151" y="6453002"/>
            <a:ext cx="1561447"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A1D21F3F-3845-6D40-C9D6-BE26C3852D58}"/>
              </a:ext>
            </a:extLst>
          </p:cNvPr>
          <p:cNvSpPr>
            <a:spLocks noGrp="1"/>
          </p:cNvSpPr>
          <p:nvPr>
            <p:ph type="sldNum" sz="quarter" idx="21"/>
          </p:nvPr>
        </p:nvSpPr>
        <p:spPr>
          <a:xfrm>
            <a:off x="3661626" y="6453002"/>
            <a:ext cx="379443"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3961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09768" y="548640"/>
            <a:ext cx="6217920" cy="1425587"/>
          </a:xfrm>
        </p:spPr>
        <p:txBody>
          <a:bodyPr anchor="b">
            <a:norm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973829" y="2103120"/>
            <a:ext cx="4572000" cy="4297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C7EAF46-1E68-65AC-7FFE-0B11DA3B892A}"/>
              </a:ext>
            </a:extLst>
          </p:cNvPr>
          <p:cNvSpPr>
            <a:spLocks noGrp="1"/>
          </p:cNvSpPr>
          <p:nvPr>
            <p:ph type="dt" sz="half" idx="15"/>
          </p:nvPr>
        </p:nvSpPr>
        <p:spPr>
          <a:xfrm>
            <a:off x="6973829" y="6453002"/>
            <a:ext cx="914400" cy="365125"/>
          </a:xfrm>
        </p:spPr>
        <p:txBody>
          <a:bodyPr/>
          <a:lstStyle/>
          <a:p>
            <a:fld id="{D291CE83-67BA-4B15-B48A-7DC5C0636664}" type="datetime1">
              <a:rPr lang="en-US" smtClean="0"/>
              <a:t>12/8/2025</a:t>
            </a:fld>
            <a:endParaRPr lang="en-US" dirty="0"/>
          </a:p>
        </p:txBody>
      </p:sp>
      <p:sp>
        <p:nvSpPr>
          <p:cNvPr id="4" name="Footer Placeholder 3">
            <a:extLst>
              <a:ext uri="{FF2B5EF4-FFF2-40B4-BE49-F238E27FC236}">
                <a16:creationId xmlns:a16="http://schemas.microsoft.com/office/drawing/2014/main" id="{96592920-42E4-564A-FF10-87A61B290C03}"/>
              </a:ext>
            </a:extLst>
          </p:cNvPr>
          <p:cNvSpPr>
            <a:spLocks noGrp="1"/>
          </p:cNvSpPr>
          <p:nvPr>
            <p:ph type="ftr" sz="quarter" idx="16"/>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832E3C91-6E96-4B5B-04BF-42DADB929082}"/>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82119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6053957" cy="1463040"/>
          </a:xfrm>
        </p:spPr>
        <p:txBody>
          <a:bodyPr anchor="b">
            <a:norm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2103120"/>
            <a:ext cx="4572000" cy="4297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89F9E2B8-D05E-4F3F-12A0-E5305B9DFCC0}"/>
              </a:ext>
            </a:extLst>
          </p:cNvPr>
          <p:cNvSpPr>
            <a:spLocks noGrp="1"/>
          </p:cNvSpPr>
          <p:nvPr>
            <p:ph type="dt" sz="half" idx="15"/>
          </p:nvPr>
        </p:nvSpPr>
        <p:spPr/>
        <p:txBody>
          <a:bodyPr/>
          <a:lstStyle/>
          <a:p>
            <a:fld id="{D291CE83-67BA-4B15-B48A-7DC5C0636664}" type="datetime1">
              <a:rPr lang="en-US" smtClean="0"/>
              <a:t>12/8/2025</a:t>
            </a:fld>
            <a:endParaRPr lang="en-US" dirty="0"/>
          </a:p>
        </p:txBody>
      </p:sp>
      <p:sp>
        <p:nvSpPr>
          <p:cNvPr id="4" name="Footer Placeholder 3">
            <a:extLst>
              <a:ext uri="{FF2B5EF4-FFF2-40B4-BE49-F238E27FC236}">
                <a16:creationId xmlns:a16="http://schemas.microsoft.com/office/drawing/2014/main" id="{ABDA3C70-C3A2-760D-DB41-E2BD236A9937}"/>
              </a:ext>
            </a:extLst>
          </p:cNvPr>
          <p:cNvSpPr>
            <a:spLocks noGrp="1"/>
          </p:cNvSpPr>
          <p:nvPr>
            <p:ph type="ftr" sz="quarter" idx="16"/>
          </p:nvPr>
        </p:nvSpPr>
        <p:spPr>
          <a:xfrm>
            <a:off x="1983968" y="6453002"/>
            <a:ext cx="2805405"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B5ECB50E-B5F6-7D99-DDA6-E940617BD399}"/>
              </a:ext>
            </a:extLst>
          </p:cNvPr>
          <p:cNvSpPr>
            <a:spLocks noGrp="1"/>
          </p:cNvSpPr>
          <p:nvPr>
            <p:ph type="sldNum" sz="quarter" idx="17"/>
          </p:nvPr>
        </p:nvSpPr>
        <p:spPr>
          <a:xfrm>
            <a:off x="4818401" y="6453002"/>
            <a:ext cx="379443"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44700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2831865"/>
            <a:ext cx="3291840" cy="3097879"/>
          </a:xfrm>
        </p:spPr>
        <p:txBody>
          <a:bodyPr anchor="t" anchorCtr="0">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400"/>
            </a:lvl1pPr>
            <a:lvl2pPr marL="514350" indent="-285750">
              <a:buFont typeface="Arial" panose="020B0604020202020204" pitchFamily="34" charset="0"/>
              <a:buChar char="•"/>
              <a:defRPr sz="14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7C12A2F-57DF-45DA-A7E9-678FD33267B9}"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4494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a:blip r:embed="rId2">
              <a:alphaModFix amt="70000"/>
            </a:blip>
            <a:stretch>
              <a:fillRect/>
            </a:stretch>
          </a:blipFill>
        </p:spPr>
        <p:txBody>
          <a:bodyPr vert="horz" lIns="91440" tIns="0" rIns="0" bIns="0" rtlCol="0">
            <a:noAutofit/>
          </a:bodyPr>
          <a:lstStyle>
            <a:lvl1pPr marL="0" indent="0">
              <a:buNone/>
              <a:defRPr lang="en-US" sz="2400" b="0" i="0" dirty="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48640"/>
            <a:ext cx="3296110" cy="3464709"/>
          </a:xfrm>
        </p:spPr>
        <p:txBody>
          <a:bodyPr anchor="b" anchorCtr="0">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48640"/>
            <a:ext cx="7772400" cy="2240280"/>
          </a:xfrm>
        </p:spPr>
        <p:txBody>
          <a:bodyPr>
            <a:noAutofit/>
          </a:bodyPr>
          <a:lstStyle>
            <a:lvl1pPr marL="285750" indent="-285750">
              <a:buFont typeface="Arial" panose="020B0604020202020204" pitchFamily="34" charset="0"/>
              <a:buChar char="•"/>
              <a:defRPr sz="1400"/>
            </a:lvl1pPr>
            <a:lvl2pPr marL="514350" indent="-285750">
              <a:buFont typeface="Arial" panose="020B0604020202020204" pitchFamily="34" charset="0"/>
              <a:buChar char="•"/>
              <a:defRPr sz="14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76917F9-B16A-7D27-FCAF-B93E50E4D6C5}"/>
              </a:ext>
            </a:extLst>
          </p:cNvPr>
          <p:cNvSpPr>
            <a:spLocks noGrp="1"/>
          </p:cNvSpPr>
          <p:nvPr>
            <p:ph type="dt" sz="half" idx="15"/>
          </p:nvPr>
        </p:nvSpPr>
        <p:spPr>
          <a:xfrm>
            <a:off x="137160" y="82296"/>
            <a:ext cx="914400" cy="365125"/>
          </a:xfrm>
        </p:spPr>
        <p:txBody>
          <a:bodyPr/>
          <a:lstStyle/>
          <a:p>
            <a:fld id="{D291CE83-67BA-4B15-B48A-7DC5C0636664}" type="datetime1">
              <a:rPr lang="en-US" smtClean="0"/>
              <a:t>12/8/2025</a:t>
            </a:fld>
            <a:endParaRPr lang="en-US" dirty="0"/>
          </a:p>
        </p:txBody>
      </p:sp>
      <p:sp>
        <p:nvSpPr>
          <p:cNvPr id="4" name="Footer Placeholder 3">
            <a:extLst>
              <a:ext uri="{FF2B5EF4-FFF2-40B4-BE49-F238E27FC236}">
                <a16:creationId xmlns:a16="http://schemas.microsoft.com/office/drawing/2014/main" id="{3F9941E9-FB5D-31CC-0E61-E72E8858EF13}"/>
              </a:ext>
            </a:extLst>
          </p:cNvPr>
          <p:cNvSpPr>
            <a:spLocks noGrp="1"/>
          </p:cNvSpPr>
          <p:nvPr>
            <p:ph type="ftr" sz="quarter" idx="16"/>
          </p:nvPr>
        </p:nvSpPr>
        <p:spPr>
          <a:xfrm>
            <a:off x="8847493" y="82296"/>
            <a:ext cx="2805405" cy="365125"/>
          </a:xfrm>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9E528D2-D050-4FE8-C06B-79E43D61A320}"/>
              </a:ext>
            </a:extLst>
          </p:cNvPr>
          <p:cNvSpPr>
            <a:spLocks noGrp="1"/>
          </p:cNvSpPr>
          <p:nvPr>
            <p:ph type="sldNum" sz="quarter" idx="17"/>
          </p:nvPr>
        </p:nvSpPr>
        <p:spPr>
          <a:xfrm>
            <a:off x="11681926" y="82296"/>
            <a:ext cx="379443"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66102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dpi="0" rotWithShape="1">
            <a:blip r:embed="rId2">
              <a:alphaModFix amt="70000"/>
            </a:blip>
            <a:srcRect/>
            <a:stretch>
              <a:fillRect/>
            </a:stretch>
          </a:blipFill>
        </p:spPr>
        <p:txBody>
          <a:bodyPr/>
          <a:lstStyle>
            <a:lvl1pPr marL="0" indent="0">
              <a:buFont typeface="Arial" panose="020B0604020202020204" pitchFamily="34" charset="0"/>
              <a:buNone/>
              <a:defRPr/>
            </a:lvl1pPr>
          </a:lstStyle>
          <a:p>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872062" y="548640"/>
            <a:ext cx="7738491" cy="1143000"/>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7AC6081-2309-5F36-0983-5C010DC1163F}"/>
              </a:ext>
            </a:extLst>
          </p:cNvPr>
          <p:cNvSpPr>
            <a:spLocks noGrp="1"/>
          </p:cNvSpPr>
          <p:nvPr>
            <p:ph type="dt" sz="half" idx="15"/>
          </p:nvPr>
        </p:nvSpPr>
        <p:spPr>
          <a:xfrm>
            <a:off x="5538937" y="6453002"/>
            <a:ext cx="914400" cy="365125"/>
          </a:xfrm>
        </p:spPr>
        <p:txBody>
          <a:bodyPr/>
          <a:lstStyle/>
          <a:p>
            <a:fld id="{D291CE83-67BA-4B15-B48A-7DC5C0636664}" type="datetime1">
              <a:rPr lang="en-US" smtClean="0"/>
              <a:t>12/8/2025</a:t>
            </a:fld>
            <a:endParaRPr lang="en-US" dirty="0"/>
          </a:p>
        </p:txBody>
      </p:sp>
      <p:sp>
        <p:nvSpPr>
          <p:cNvPr id="5" name="Footer Placeholder 4">
            <a:extLst>
              <a:ext uri="{FF2B5EF4-FFF2-40B4-BE49-F238E27FC236}">
                <a16:creationId xmlns:a16="http://schemas.microsoft.com/office/drawing/2014/main" id="{CB2B736B-B406-9A7E-22AA-76A4D50B1C46}"/>
              </a:ext>
            </a:extLst>
          </p:cNvPr>
          <p:cNvSpPr>
            <a:spLocks noGrp="1"/>
          </p:cNvSpPr>
          <p:nvPr>
            <p:ph type="ftr" sz="quarter" idx="16"/>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87879AEA-65CD-C53A-46A6-3E0B7750CBD4}"/>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82796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dirty="0"/>
            </a:lvl1pPr>
          </a:lstStyle>
          <a:p>
            <a:pPr lvl="0"/>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8640"/>
            <a:ext cx="7717317" cy="1143000"/>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21792" y="1828800"/>
            <a:ext cx="6071616"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ED58995C-B2A0-2BD9-5A1B-B88CE0265AAE}"/>
              </a:ext>
            </a:extLst>
          </p:cNvPr>
          <p:cNvSpPr>
            <a:spLocks noGrp="1"/>
          </p:cNvSpPr>
          <p:nvPr>
            <p:ph type="dt" sz="half" idx="15"/>
          </p:nvPr>
        </p:nvSpPr>
        <p:spPr/>
        <p:txBody>
          <a:bodyPr/>
          <a:lstStyle/>
          <a:p>
            <a:fld id="{D291CE83-67BA-4B15-B48A-7DC5C0636664}" type="datetime1">
              <a:rPr lang="en-US" smtClean="0"/>
              <a:t>12/8/2025</a:t>
            </a:fld>
            <a:endParaRPr lang="en-US" dirty="0"/>
          </a:p>
        </p:txBody>
      </p:sp>
      <p:sp>
        <p:nvSpPr>
          <p:cNvPr id="4" name="Footer Placeholder 3">
            <a:extLst>
              <a:ext uri="{FF2B5EF4-FFF2-40B4-BE49-F238E27FC236}">
                <a16:creationId xmlns:a16="http://schemas.microsoft.com/office/drawing/2014/main" id="{70B089E1-B2B6-08A8-5859-8FDDB86379BD}"/>
              </a:ext>
            </a:extLst>
          </p:cNvPr>
          <p:cNvSpPr>
            <a:spLocks noGrp="1"/>
          </p:cNvSpPr>
          <p:nvPr>
            <p:ph type="ftr" sz="quarter" idx="16"/>
          </p:nvPr>
        </p:nvSpPr>
        <p:spPr>
          <a:xfrm>
            <a:off x="3645573" y="6453002"/>
            <a:ext cx="2805405" cy="365125"/>
          </a:xfrm>
        </p:spPr>
        <p:txBody>
          <a:bodyPr/>
          <a:lstStyle/>
          <a:p>
            <a:r>
              <a:rPr lang="en-US" dirty="0"/>
              <a:t>Sample Footer Text</a:t>
            </a:r>
          </a:p>
        </p:txBody>
      </p:sp>
      <p:sp>
        <p:nvSpPr>
          <p:cNvPr id="5" name="Slide Number Placeholder 4">
            <a:extLst>
              <a:ext uri="{FF2B5EF4-FFF2-40B4-BE49-F238E27FC236}">
                <a16:creationId xmlns:a16="http://schemas.microsoft.com/office/drawing/2014/main" id="{17E5AF9F-BF31-C7BB-740C-349D3B0D62A5}"/>
              </a:ext>
            </a:extLst>
          </p:cNvPr>
          <p:cNvSpPr>
            <a:spLocks noGrp="1"/>
          </p:cNvSpPr>
          <p:nvPr>
            <p:ph type="sldNum" sz="quarter" idx="17"/>
          </p:nvPr>
        </p:nvSpPr>
        <p:spPr>
          <a:xfrm>
            <a:off x="6480006" y="6453002"/>
            <a:ext cx="379443"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1214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603504"/>
            <a:ext cx="10964029" cy="1005840"/>
          </a:xfrm>
        </p:spPr>
        <p:txBody>
          <a:bodyPr anchor="t" anchorCtr="0"/>
          <a:lstStyle>
            <a:lvl1pPr>
              <a:defRPr>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21792" y="1828800"/>
            <a:ext cx="5577840" cy="448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648059" y="1828798"/>
            <a:ext cx="4937761" cy="4480561"/>
          </a:xfrm>
          <a:blipFill>
            <a:blip r:embed="rId2">
              <a:alphaModFix amt="70000"/>
            </a:blip>
            <a:stretch>
              <a:fillRect l="-650" t="-6123" b="1"/>
            </a:stretch>
          </a:blipFill>
        </p:spPr>
        <p:txBody>
          <a:bodyPr/>
          <a:lstStyle>
            <a:lvl1pPr marL="0" indent="0">
              <a:buFont typeface="Arial" panose="020B0604020202020204" pitchFamily="34" charset="0"/>
              <a:buNone/>
              <a:defRPr/>
            </a:lvl1pPr>
          </a:lstStyle>
          <a:p>
            <a:r>
              <a:rPr lang="en-US" dirty="0"/>
              <a:t> </a:t>
            </a:r>
          </a:p>
        </p:txBody>
      </p:sp>
      <p:sp>
        <p:nvSpPr>
          <p:cNvPr id="3" name="Date Placeholder 2">
            <a:extLst>
              <a:ext uri="{FF2B5EF4-FFF2-40B4-BE49-F238E27FC236}">
                <a16:creationId xmlns:a16="http://schemas.microsoft.com/office/drawing/2014/main" id="{FE4D90A4-3BB5-5BF3-1AE7-84F335478E7A}"/>
              </a:ext>
            </a:extLst>
          </p:cNvPr>
          <p:cNvSpPr>
            <a:spLocks noGrp="1"/>
          </p:cNvSpPr>
          <p:nvPr>
            <p:ph type="dt" sz="half" idx="15"/>
          </p:nvPr>
        </p:nvSpPr>
        <p:spPr/>
        <p:txBody>
          <a:bodyPr/>
          <a:lstStyle/>
          <a:p>
            <a:fld id="{D291CE83-67BA-4B15-B48A-7DC5C0636664}" type="datetime1">
              <a:rPr lang="en-US" smtClean="0"/>
              <a:t>12/8/2025</a:t>
            </a:fld>
            <a:endParaRPr lang="en-US" dirty="0"/>
          </a:p>
        </p:txBody>
      </p:sp>
      <p:sp>
        <p:nvSpPr>
          <p:cNvPr id="4" name="Footer Placeholder 3">
            <a:extLst>
              <a:ext uri="{FF2B5EF4-FFF2-40B4-BE49-F238E27FC236}">
                <a16:creationId xmlns:a16="http://schemas.microsoft.com/office/drawing/2014/main" id="{71E8C3D3-AC9B-D17D-77D4-AC4732E81C02}"/>
              </a:ext>
            </a:extLst>
          </p:cNvPr>
          <p:cNvSpPr>
            <a:spLocks noGrp="1"/>
          </p:cNvSpPr>
          <p:nvPr>
            <p:ph type="ftr" sz="quarter" idx="16"/>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E4867DB-1F5E-6695-55B8-5974C08DD3A9}"/>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21305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603503"/>
            <a:ext cx="10963656" cy="1005840"/>
          </a:xfrm>
        </p:spPr>
        <p:txBody>
          <a:bodyPr anchor="t" anchorCtr="0"/>
          <a:lstStyle>
            <a:lvl1pPr>
              <a:defRPr>
                <a:solidFill>
                  <a:schemeClr val="bg1"/>
                </a:solidFill>
                <a:highlight>
                  <a:srgbClr val="000000"/>
                </a:highlight>
              </a:defRPr>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21792" y="1828800"/>
            <a:ext cx="6446520" cy="4425696"/>
          </a:xfrm>
          <a:blipFill>
            <a:blip r:embed="rId2">
              <a:alphaModFix amt="70000"/>
            </a:blip>
            <a:stretch>
              <a:fillRect/>
            </a:stretch>
          </a:blipFill>
        </p:spPr>
        <p:txBody>
          <a:bodyPr/>
          <a:lstStyle>
            <a:lvl1pPr marL="0" indent="0">
              <a:buFont typeface="Arial" panose="020B0604020202020204" pitchFamily="34" charse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562088" y="1828800"/>
            <a:ext cx="4023360" cy="4428871"/>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66791B-F730-470C-BD5E-FFF8D449589F}"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00990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6858000"/>
          </a:xfrm>
          <a:blipFill>
            <a:blip r:embed="rId2">
              <a:alphaModFix amt="70000"/>
            </a:blip>
            <a:stretch>
              <a:fillRect l="-1" r="-1"/>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5" name="Title 4">
            <a:extLst>
              <a:ext uri="{FF2B5EF4-FFF2-40B4-BE49-F238E27FC236}">
                <a16:creationId xmlns:a16="http://schemas.microsoft.com/office/drawing/2014/main" id="{C859CFCC-A209-BC62-7D95-E14802747B73}"/>
              </a:ext>
            </a:extLst>
          </p:cNvPr>
          <p:cNvSpPr>
            <a:spLocks noGrp="1"/>
          </p:cNvSpPr>
          <p:nvPr>
            <p:ph type="title"/>
          </p:nvPr>
        </p:nvSpPr>
        <p:spPr>
          <a:xfrm>
            <a:off x="365760" y="4578236"/>
            <a:ext cx="11460480" cy="1005840"/>
          </a:xfrm>
        </p:spPr>
        <p:txBody>
          <a:bodyPr>
            <a:normAutofit/>
          </a:bodyPr>
          <a:lstStyle>
            <a:lvl1pPr>
              <a:defRPr sz="6000">
                <a:solidFill>
                  <a:schemeClr val="bg1"/>
                </a:solidFill>
                <a:highlight>
                  <a:srgbClr val="000000"/>
                </a:highlight>
              </a:defRPr>
            </a:lvl1pPr>
          </a:lstStyle>
          <a:p>
            <a:r>
              <a:rPr lang="en-US" dirty="0"/>
              <a:t>Click to edit Master title style</a:t>
            </a:r>
          </a:p>
        </p:txBody>
      </p:sp>
      <p:sp>
        <p:nvSpPr>
          <p:cNvPr id="8" name="Text Placeholder 7">
            <a:extLst>
              <a:ext uri="{FF2B5EF4-FFF2-40B4-BE49-F238E27FC236}">
                <a16:creationId xmlns:a16="http://schemas.microsoft.com/office/drawing/2014/main" id="{B4A8C58E-A6CA-D397-8711-C68CD070C4BC}"/>
              </a:ext>
            </a:extLst>
          </p:cNvPr>
          <p:cNvSpPr>
            <a:spLocks noGrp="1"/>
          </p:cNvSpPr>
          <p:nvPr>
            <p:ph type="body" sz="quarter" idx="14"/>
          </p:nvPr>
        </p:nvSpPr>
        <p:spPr>
          <a:xfrm>
            <a:off x="1013460" y="5668625"/>
            <a:ext cx="10813415" cy="480373"/>
          </a:xfrm>
        </p:spPr>
        <p:txBody>
          <a:bodyPr>
            <a:normAutofit/>
          </a:bodyPr>
          <a:lstStyle>
            <a:lvl1pPr marL="0" indent="0">
              <a:buNone/>
              <a:defRPr sz="2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302042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1005840"/>
          </a:xfrm>
        </p:spPr>
        <p:txBody>
          <a:bodyPr anchor="t" anchorCtr="0"/>
          <a:lstStyle>
            <a:lvl1pPr>
              <a:defRPr>
                <a:solidFill>
                  <a:schemeClr val="bg1"/>
                </a:solidFill>
                <a:highlight>
                  <a:srgbClr val="000000"/>
                </a:highlight>
              </a:defRPr>
            </a:lvl1pPr>
          </a:lstStyle>
          <a:p>
            <a:r>
              <a:rPr lang="en-US" dirty="0"/>
              <a:t>Click to edit Master title style</a:t>
            </a:r>
          </a:p>
        </p:txBody>
      </p:sp>
      <p:sp>
        <p:nvSpPr>
          <p:cNvPr id="3" name="Picture Placeholder 10">
            <a:extLst>
              <a:ext uri="{FF2B5EF4-FFF2-40B4-BE49-F238E27FC236}">
                <a16:creationId xmlns:a16="http://schemas.microsoft.com/office/drawing/2014/main" id="{73B5F72B-0708-4E77-756F-A5A83827C610}"/>
              </a:ext>
            </a:extLst>
          </p:cNvPr>
          <p:cNvSpPr>
            <a:spLocks noGrp="1"/>
          </p:cNvSpPr>
          <p:nvPr>
            <p:ph type="pic" sz="quarter" idx="13" hasCustomPrompt="1"/>
          </p:nvPr>
        </p:nvSpPr>
        <p:spPr>
          <a:xfrm>
            <a:off x="621792" y="1828798"/>
            <a:ext cx="4937761" cy="4480561"/>
          </a:xfrm>
          <a:blipFill>
            <a:blip r:embed="rId2">
              <a:alphaModFix amt="70000"/>
            </a:blip>
            <a:stretch>
              <a:fillRect l="-185" t="-6123" b="1"/>
            </a:stretch>
          </a:blipFill>
        </p:spPr>
        <p:txBody>
          <a:bodyPr/>
          <a:lstStyle>
            <a:lvl1pPr marL="0" indent="0">
              <a:buFont typeface="Arial" panose="020B0604020202020204" pitchFamily="34" charse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052373" y="1828800"/>
            <a:ext cx="5577840" cy="448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66791B-F730-470C-BD5E-FFF8D449589F}"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35532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101537" y="320039"/>
            <a:ext cx="8502199" cy="1258389"/>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725386"/>
            <a:ext cx="6858000" cy="4638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1A5F77D0-C28E-4573-88F0-0A30FF98888E}" type="datetime1">
              <a:rPr lang="en-US" smtClean="0"/>
              <a:t>12/8/2025</a:t>
            </a:fld>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66359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8400908" cy="1261872"/>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728870"/>
            <a:ext cx="6858000" cy="46353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B445D377-13FB-4841-FF6E-B9BD15CCC94D}"/>
              </a:ext>
            </a:extLst>
          </p:cNvPr>
          <p:cNvSpPr>
            <a:spLocks noGrp="1"/>
          </p:cNvSpPr>
          <p:nvPr>
            <p:ph type="dt" sz="half" idx="15"/>
          </p:nvPr>
        </p:nvSpPr>
        <p:spPr/>
        <p:txBody>
          <a:bodyPr/>
          <a:lstStyle/>
          <a:p>
            <a:fld id="{D291CE83-67BA-4B15-B48A-7DC5C0636664}" type="datetime1">
              <a:rPr lang="en-US" smtClean="0"/>
              <a:t>12/8/2025</a:t>
            </a:fld>
            <a:endParaRPr lang="en-US" dirty="0"/>
          </a:p>
        </p:txBody>
      </p:sp>
      <p:sp>
        <p:nvSpPr>
          <p:cNvPr id="5" name="Footer Placeholder 4">
            <a:extLst>
              <a:ext uri="{FF2B5EF4-FFF2-40B4-BE49-F238E27FC236}">
                <a16:creationId xmlns:a16="http://schemas.microsoft.com/office/drawing/2014/main" id="{C0E58E07-B079-D675-1C8D-4728A21EA972}"/>
              </a:ext>
            </a:extLst>
          </p:cNvPr>
          <p:cNvSpPr>
            <a:spLocks noGrp="1"/>
          </p:cNvSpPr>
          <p:nvPr>
            <p:ph type="ftr" sz="quarter" idx="16"/>
          </p:nvPr>
        </p:nvSpPr>
        <p:spPr>
          <a:xfrm>
            <a:off x="4275493" y="6453002"/>
            <a:ext cx="2805405"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EB0DC5B2-0CA1-6496-FDE3-6FA015A4EE36}"/>
              </a:ext>
            </a:extLst>
          </p:cNvPr>
          <p:cNvSpPr>
            <a:spLocks noGrp="1"/>
          </p:cNvSpPr>
          <p:nvPr>
            <p:ph type="sldNum" sz="quarter" idx="17"/>
          </p:nvPr>
        </p:nvSpPr>
        <p:spPr>
          <a:xfrm>
            <a:off x="7109926" y="6453002"/>
            <a:ext cx="379443"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95606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546804" y="2427156"/>
            <a:ext cx="4186010" cy="3905381"/>
          </a:xfrm>
          <a:blipFill>
            <a:blip r:embed="rId2">
              <a:alphaModFix amt="70000"/>
            </a:blip>
            <a:stretch>
              <a:fillRect l="-718" r="1"/>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1" y="548638"/>
            <a:ext cx="5111021" cy="2492735"/>
          </a:xfrm>
        </p:spPr>
        <p:txBody>
          <a:bodyPr anchor="t" anchorCtr="0">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73FE0C-303A-49D2-B22C-9FE8AE7D9EF1}"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20396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546803" y="2295144"/>
            <a:ext cx="3085185" cy="4041648"/>
          </a:xfrm>
          <a:blipFill>
            <a:blip r:embed="rId2">
              <a:alphaModFix amt="70000"/>
            </a:blip>
            <a:stretch>
              <a:fillRect l="-974" r="1"/>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9274"/>
            <a:ext cx="4023360" cy="2743200"/>
          </a:xfrm>
        </p:spPr>
        <p:txBody>
          <a:bodyPr anchor="t" anchorCtr="0">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3859A7-84EB-4384-87AF-59CC16704CF8}"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92947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9">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0" y="0"/>
            <a:ext cx="10172699" cy="50673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dirty="0"/>
              <a:t> </a:t>
            </a:r>
          </a:p>
        </p:txBody>
      </p:sp>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a:xfrm>
            <a:off x="6096000" y="914399"/>
            <a:ext cx="5448300" cy="3117553"/>
          </a:xfrm>
        </p:spPr>
        <p:txBody>
          <a:bodyPr anchor="t">
            <a:normAutofit/>
          </a:bodyPr>
          <a:lstStyle>
            <a:lvl1pPr algn="r">
              <a:defRPr sz="4000">
                <a:solidFill>
                  <a:schemeClr val="bg1"/>
                </a:solidFill>
                <a:highlight>
                  <a:srgbClr val="000000"/>
                </a:highligh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a:xfrm>
            <a:off x="1981201" y="5560042"/>
            <a:ext cx="8271878" cy="542344"/>
          </a:xfrm>
        </p:spPr>
        <p:txBody>
          <a:bodyPr/>
          <a:lstStyle>
            <a:lvl1pPr marL="0" indent="0" algn="r">
              <a:buNone/>
              <a:defRPr lang="en-US" sz="2000" kern="1200" dirty="0">
                <a:solidFill>
                  <a:schemeClr val="tx1"/>
                </a:solidFill>
                <a:effectLst/>
                <a:latin typeface="+mn-lt"/>
                <a:ea typeface="+mn-ea"/>
                <a:cs typeface="+mn-cs"/>
              </a:defRPr>
            </a:lvl1pPr>
            <a:lvl2pPr algn="r">
              <a:defRPr/>
            </a:lvl2pPr>
            <a:lvl3pPr algn="r">
              <a:defRPr/>
            </a:lvl3pPr>
            <a:lvl4pPr algn="r">
              <a:defRPr/>
            </a:lvl4pPr>
            <a:lvl5pPr algn="r">
              <a:defRPr/>
            </a:lvl5pPr>
          </a:lstStyle>
          <a:p>
            <a:pPr lvl="0"/>
            <a:r>
              <a:rPr lang="en-US" dirty="0"/>
              <a:t>Click to edit Master text styles</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12/8/2025</a:t>
            </a:fld>
            <a:endParaRPr lang="en-US" dirty="0"/>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dirty="0"/>
          </a:p>
        </p:txBody>
      </p:sp>
    </p:spTree>
    <p:extLst>
      <p:ext uri="{BB962C8B-B14F-4D97-AF65-F5344CB8AC3E}">
        <p14:creationId xmlns:p14="http://schemas.microsoft.com/office/powerpoint/2010/main" val="1950657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20">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0" y="0"/>
            <a:ext cx="4076700" cy="4193427"/>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a:xfrm>
            <a:off x="660591" y="3786474"/>
            <a:ext cx="4169890" cy="1614008"/>
          </a:xfrm>
        </p:spPr>
        <p:txBody>
          <a:bodyPr anchor="t">
            <a:noAutofit/>
          </a:bodyPr>
          <a:lstStyle>
            <a:lvl1pPr algn="r">
              <a:defRPr sz="4000">
                <a:solidFill>
                  <a:schemeClr val="bg1"/>
                </a:solidFill>
                <a:highlight>
                  <a:srgbClr val="000000"/>
                </a:highlight>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A40C7A95-E12A-CD85-629E-0A9E34DCE380}"/>
              </a:ext>
            </a:extLst>
          </p:cNvPr>
          <p:cNvSpPr>
            <a:spLocks noGrp="1"/>
          </p:cNvSpPr>
          <p:nvPr>
            <p:ph idx="1"/>
          </p:nvPr>
        </p:nvSpPr>
        <p:spPr>
          <a:xfrm>
            <a:off x="5499291" y="914400"/>
            <a:ext cx="5773936" cy="5029200"/>
          </a:xfrm>
        </p:spPr>
        <p:txBody>
          <a:bodyPr>
            <a:norm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12/8/2025</a:t>
            </a:fld>
            <a:endParaRPr lang="en-US" dirty="0"/>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dirty="0"/>
          </a:p>
        </p:txBody>
      </p:sp>
    </p:spTree>
    <p:extLst>
      <p:ext uri="{BB962C8B-B14F-4D97-AF65-F5344CB8AC3E}">
        <p14:creationId xmlns:p14="http://schemas.microsoft.com/office/powerpoint/2010/main" val="3543366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2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1" y="0"/>
            <a:ext cx="8115299"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7" name="Title 6">
            <a:extLst>
              <a:ext uri="{FF2B5EF4-FFF2-40B4-BE49-F238E27FC236}">
                <a16:creationId xmlns:a16="http://schemas.microsoft.com/office/drawing/2014/main" id="{C34B03A4-39B7-F5C1-D964-CA069C0F716B}"/>
              </a:ext>
            </a:extLst>
          </p:cNvPr>
          <p:cNvSpPr>
            <a:spLocks noGrp="1"/>
          </p:cNvSpPr>
          <p:nvPr>
            <p:ph type="title"/>
          </p:nvPr>
        </p:nvSpPr>
        <p:spPr>
          <a:xfrm>
            <a:off x="647701" y="647698"/>
            <a:ext cx="4225166" cy="2420757"/>
          </a:xfrm>
        </p:spPr>
        <p:txBody>
          <a:bodyPr/>
          <a:lstStyle>
            <a:lvl1pPr>
              <a:defRPr>
                <a:solidFill>
                  <a:schemeClr val="bg1"/>
                </a:solidFill>
                <a:highlight>
                  <a:srgbClr val="000000"/>
                </a:highlight>
              </a:defRPr>
            </a:lvl1pPr>
          </a:lstStyle>
          <a:p>
            <a:r>
              <a:rPr lang="en-US" dirty="0"/>
              <a:t>Click to edit Master title style</a:t>
            </a:r>
          </a:p>
        </p:txBody>
      </p:sp>
      <p:sp>
        <p:nvSpPr>
          <p:cNvPr id="8" name="Content Placeholder 2">
            <a:extLst>
              <a:ext uri="{FF2B5EF4-FFF2-40B4-BE49-F238E27FC236}">
                <a16:creationId xmlns:a16="http://schemas.microsoft.com/office/drawing/2014/main" id="{A40C7A95-E12A-CD85-629E-0A9E34DCE380}"/>
              </a:ext>
            </a:extLst>
          </p:cNvPr>
          <p:cNvSpPr>
            <a:spLocks noGrp="1"/>
          </p:cNvSpPr>
          <p:nvPr>
            <p:ph idx="1"/>
          </p:nvPr>
        </p:nvSpPr>
        <p:spPr>
          <a:xfrm>
            <a:off x="8854931" y="647699"/>
            <a:ext cx="2689367" cy="5562599"/>
          </a:xfrm>
        </p:spPr>
        <p:txBody>
          <a:bodyPr>
            <a:normAutofit/>
          </a:bodyPr>
          <a:lstStyle>
            <a:lvl1pPr marL="342900" indent="-342900">
              <a:buFont typeface="Arial" panose="020B0604020202020204" pitchFamily="34" charset="0"/>
              <a:buChar char="•"/>
              <a:defRPr/>
            </a:lvl1pPr>
            <a:lvl2pPr marL="514350" indent="-285750">
              <a:buFont typeface="Arial" panose="020B0604020202020204" pitchFamily="34" charset="0"/>
              <a:buChar char="•"/>
              <a:defRPr/>
            </a:lvl2pPr>
            <a:lvl3pPr marL="742950" indent="-285750">
              <a:buFont typeface="Arial" panose="020B0604020202020204" pitchFamily="34" charset="0"/>
              <a:buChar char="•"/>
              <a:defRPr/>
            </a:lvl3pPr>
            <a:lvl4pPr marL="971550" indent="-285750">
              <a:buFont typeface="Arial" panose="020B0604020202020204" pitchFamily="34" charset="0"/>
              <a:buChar char="•"/>
              <a:defRPr/>
            </a:lvl4pPr>
            <a:lvl5pPr marL="10858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12/8/2025</a:t>
            </a:fld>
            <a:endParaRPr lang="en-US" dirty="0"/>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dirty="0"/>
          </a:p>
        </p:txBody>
      </p:sp>
    </p:spTree>
    <p:extLst>
      <p:ext uri="{BB962C8B-B14F-4D97-AF65-F5344CB8AC3E}">
        <p14:creationId xmlns:p14="http://schemas.microsoft.com/office/powerpoint/2010/main" val="1910782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Picture 2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1981200" y="0"/>
            <a:ext cx="10210798" cy="5067300"/>
          </a:xfrm>
          <a:blipFill dpi="0" rotWithShape="1">
            <a:blip r:embed="rId2">
              <a:alphaModFix amt="70000"/>
            </a:blip>
            <a:srcRect/>
            <a:stretch>
              <a:fillRect/>
            </a:stretch>
          </a:blipFill>
        </p:spPr>
        <p:txBody>
          <a:bodyPr/>
          <a:lstStyle>
            <a:lvl1pPr marL="0" indent="0">
              <a:buFont typeface="Arial" panose="020B0604020202020204" pitchFamily="34" charset="0"/>
              <a:buNone/>
              <a:defRPr/>
            </a:lvl1pPr>
          </a:lstStyle>
          <a:p>
            <a:r>
              <a:rPr lang="en-US" dirty="0"/>
              <a:t> </a:t>
            </a:r>
          </a:p>
        </p:txBody>
      </p:sp>
      <p:sp>
        <p:nvSpPr>
          <p:cNvPr id="8" name="Title 7">
            <a:extLst>
              <a:ext uri="{FF2B5EF4-FFF2-40B4-BE49-F238E27FC236}">
                <a16:creationId xmlns:a16="http://schemas.microsoft.com/office/drawing/2014/main" id="{1B520403-BDFD-00AF-7685-E3C2366A63ED}"/>
              </a:ext>
            </a:extLst>
          </p:cNvPr>
          <p:cNvSpPr>
            <a:spLocks noGrp="1"/>
          </p:cNvSpPr>
          <p:nvPr>
            <p:ph type="title"/>
          </p:nvPr>
        </p:nvSpPr>
        <p:spPr>
          <a:xfrm>
            <a:off x="914400" y="647700"/>
            <a:ext cx="5181600" cy="2595563"/>
          </a:xfrm>
        </p:spPr>
        <p:txBody>
          <a:bodyPr/>
          <a:lstStyle>
            <a:lvl1pPr>
              <a:defRPr>
                <a:solidFill>
                  <a:schemeClr val="bg1"/>
                </a:solidFill>
                <a:highlight>
                  <a:srgbClr val="000000"/>
                </a:highlight>
              </a:defRPr>
            </a:lvl1pPr>
          </a:lstStyle>
          <a:p>
            <a:r>
              <a:rPr lang="en-US" dirty="0"/>
              <a:t>Click to edit Master title style</a:t>
            </a:r>
          </a:p>
        </p:txBody>
      </p:sp>
      <p:sp>
        <p:nvSpPr>
          <p:cNvPr id="11" name="Content Placeholder 10">
            <a:extLst>
              <a:ext uri="{FF2B5EF4-FFF2-40B4-BE49-F238E27FC236}">
                <a16:creationId xmlns:a16="http://schemas.microsoft.com/office/drawing/2014/main" id="{D1DFE5C8-DAB2-CA31-6958-050610D77ADF}"/>
              </a:ext>
            </a:extLst>
          </p:cNvPr>
          <p:cNvSpPr>
            <a:spLocks noGrp="1"/>
          </p:cNvSpPr>
          <p:nvPr>
            <p:ph sz="quarter" idx="14"/>
          </p:nvPr>
        </p:nvSpPr>
        <p:spPr>
          <a:xfrm>
            <a:off x="1893888" y="5559425"/>
            <a:ext cx="8278812" cy="650875"/>
          </a:xfrm>
        </p:spPr>
        <p:txBody>
          <a:bodyPr>
            <a:normAutofit/>
          </a:bodyPr>
          <a:lstStyle>
            <a:lvl1pPr marL="0" indent="0">
              <a:buNone/>
              <a:defRPr sz="2000"/>
            </a:lvl1pPr>
          </a:lstStyle>
          <a:p>
            <a:pPr lvl="0"/>
            <a:r>
              <a:rPr lang="en-US" dirty="0"/>
              <a:t>Click to edit Master text styles</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12/8/2025</a:t>
            </a:fld>
            <a:endParaRPr lang="en-US" dirty="0"/>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dirty="0"/>
          </a:p>
        </p:txBody>
      </p:sp>
    </p:spTree>
    <p:extLst>
      <p:ext uri="{BB962C8B-B14F-4D97-AF65-F5344CB8AC3E}">
        <p14:creationId xmlns:p14="http://schemas.microsoft.com/office/powerpoint/2010/main" val="3295386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0" y="0"/>
            <a:ext cx="12192000" cy="4193427"/>
          </a:xfrm>
          <a:blipFill dpi="0" rotWithShape="1">
            <a:blip r:embed="rId2">
              <a:alphaModFix amt="70000"/>
            </a:blip>
            <a:srcRect/>
            <a:stretch>
              <a:fillRect/>
            </a:stretch>
          </a:blipFill>
        </p:spPr>
        <p:txBody>
          <a:bodyPr/>
          <a:lstStyle>
            <a:lvl1pPr marL="0" indent="0">
              <a:buFont typeface="Arial" panose="020B0604020202020204" pitchFamily="34" charset="0"/>
              <a:buNone/>
              <a:defRPr/>
            </a:lvl1pPr>
          </a:lstStyle>
          <a:p>
            <a:r>
              <a:rPr lang="en-US" dirty="0"/>
              <a:t> </a:t>
            </a:r>
          </a:p>
        </p:txBody>
      </p:sp>
      <p:sp>
        <p:nvSpPr>
          <p:cNvPr id="7" name="Title 6">
            <a:extLst>
              <a:ext uri="{FF2B5EF4-FFF2-40B4-BE49-F238E27FC236}">
                <a16:creationId xmlns:a16="http://schemas.microsoft.com/office/drawing/2014/main" id="{4A48BCDE-4694-0B11-3F5D-030F758E59D0}"/>
              </a:ext>
            </a:extLst>
          </p:cNvPr>
          <p:cNvSpPr>
            <a:spLocks noGrp="1"/>
          </p:cNvSpPr>
          <p:nvPr>
            <p:ph type="title"/>
          </p:nvPr>
        </p:nvSpPr>
        <p:spPr>
          <a:xfrm>
            <a:off x="652372" y="1712200"/>
            <a:ext cx="6019892" cy="1896956"/>
          </a:xfrm>
        </p:spPr>
        <p:txBody>
          <a:bodyPr/>
          <a:lstStyle>
            <a:lvl1pPr>
              <a:lnSpc>
                <a:spcPct val="90000"/>
              </a:lnSpc>
              <a:defRPr>
                <a:solidFill>
                  <a:schemeClr val="bg1"/>
                </a:solidFill>
                <a:highlight>
                  <a:srgbClr val="000000"/>
                </a:highlight>
              </a:defRPr>
            </a:lvl1pPr>
          </a:lstStyle>
          <a:p>
            <a:r>
              <a:rPr lang="en-US" dirty="0"/>
              <a:t>Click to edit Master title style</a:t>
            </a:r>
          </a:p>
        </p:txBody>
      </p:sp>
      <p:sp>
        <p:nvSpPr>
          <p:cNvPr id="9" name="Content Placeholder 2">
            <a:extLst>
              <a:ext uri="{FF2B5EF4-FFF2-40B4-BE49-F238E27FC236}">
                <a16:creationId xmlns:a16="http://schemas.microsoft.com/office/drawing/2014/main" id="{DE27908E-38A7-B900-61E8-3AB5DD08621C}"/>
              </a:ext>
            </a:extLst>
          </p:cNvPr>
          <p:cNvSpPr>
            <a:spLocks noGrp="1"/>
          </p:cNvSpPr>
          <p:nvPr>
            <p:ph idx="14"/>
          </p:nvPr>
        </p:nvSpPr>
        <p:spPr>
          <a:xfrm>
            <a:off x="6096000" y="4672013"/>
            <a:ext cx="5448300" cy="1538287"/>
          </a:xfrm>
        </p:spPr>
        <p:txBody>
          <a:bodyPr anchor="t">
            <a:normAutofit fontScale="85000" lnSpcReduction="10000"/>
          </a:bodyPr>
          <a:lstStyle/>
          <a:p>
            <a:pPr marL="0" lvl="0" indent="0" algn="r">
              <a:buNone/>
            </a:pPr>
            <a:r>
              <a:rPr lang="en-US" sz="2000"/>
              <a:t>Click to edit Master text styles</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12/8/2025</a:t>
            </a:fld>
            <a:endParaRPr lang="en-US" dirty="0"/>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dirty="0"/>
          </a:p>
        </p:txBody>
      </p:sp>
    </p:spTree>
    <p:extLst>
      <p:ext uri="{BB962C8B-B14F-4D97-AF65-F5344CB8AC3E}">
        <p14:creationId xmlns:p14="http://schemas.microsoft.com/office/powerpoint/2010/main" val="4165206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596128" y="0"/>
            <a:ext cx="6595872"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8" name="Title 7">
            <a:extLst>
              <a:ext uri="{FF2B5EF4-FFF2-40B4-BE49-F238E27FC236}">
                <a16:creationId xmlns:a16="http://schemas.microsoft.com/office/drawing/2014/main" id="{CFCD2E37-9854-D80D-B906-C29C37FAACC5}"/>
              </a:ext>
            </a:extLst>
          </p:cNvPr>
          <p:cNvSpPr>
            <a:spLocks noGrp="1"/>
          </p:cNvSpPr>
          <p:nvPr>
            <p:ph type="title"/>
          </p:nvPr>
        </p:nvSpPr>
        <p:spPr>
          <a:xfrm>
            <a:off x="365758" y="411480"/>
            <a:ext cx="6309360" cy="3739896"/>
          </a:xfrm>
        </p:spPr>
        <p:txBody>
          <a:bodyPr>
            <a:normAutofit/>
          </a:bodyPr>
          <a:lstStyle>
            <a:lvl1pPr>
              <a:defRPr sz="5400">
                <a:solidFill>
                  <a:schemeClr val="bg1"/>
                </a:solidFill>
                <a:highlight>
                  <a:srgbClr val="000000"/>
                </a:highlight>
              </a:defRPr>
            </a:lvl1pPr>
          </a:lstStyle>
          <a:p>
            <a:r>
              <a:rPr lang="en-US" dirty="0"/>
              <a:t>Click to edit Master title style</a:t>
            </a:r>
          </a:p>
        </p:txBody>
      </p:sp>
      <p:sp>
        <p:nvSpPr>
          <p:cNvPr id="12" name="Text Placeholder 11">
            <a:extLst>
              <a:ext uri="{FF2B5EF4-FFF2-40B4-BE49-F238E27FC236}">
                <a16:creationId xmlns:a16="http://schemas.microsoft.com/office/drawing/2014/main" id="{927C0618-21FB-9390-740F-2734A4B2C28F}"/>
              </a:ext>
            </a:extLst>
          </p:cNvPr>
          <p:cNvSpPr>
            <a:spLocks noGrp="1"/>
          </p:cNvSpPr>
          <p:nvPr>
            <p:ph type="body" sz="quarter" idx="17"/>
          </p:nvPr>
        </p:nvSpPr>
        <p:spPr>
          <a:xfrm>
            <a:off x="365125" y="4873625"/>
            <a:ext cx="4206875" cy="1381125"/>
          </a:xfrm>
        </p:spPr>
        <p:txBody>
          <a:bodyPr anchor="b">
            <a:normAutofit/>
          </a:bodyPr>
          <a:lstStyle>
            <a:lvl1pPr marL="0" indent="0">
              <a:buNone/>
              <a:defRPr sz="1800"/>
            </a:lvl1pPr>
          </a:lstStyle>
          <a:p>
            <a:pPr lvl="0"/>
            <a:r>
              <a:rPr lang="en-US" dirty="0"/>
              <a:t>Click to edit Master text styles</a:t>
            </a:r>
          </a:p>
        </p:txBody>
      </p:sp>
      <p:sp>
        <p:nvSpPr>
          <p:cNvPr id="4" name="Date Placeholder 3">
            <a:extLst>
              <a:ext uri="{FF2B5EF4-FFF2-40B4-BE49-F238E27FC236}">
                <a16:creationId xmlns:a16="http://schemas.microsoft.com/office/drawing/2014/main" id="{6D9281F2-D41E-9A50-1809-3B8BE4C397CF}"/>
              </a:ext>
            </a:extLst>
          </p:cNvPr>
          <p:cNvSpPr>
            <a:spLocks noGrp="1"/>
          </p:cNvSpPr>
          <p:nvPr>
            <p:ph type="dt" sz="half" idx="14"/>
          </p:nvPr>
        </p:nvSpPr>
        <p:spPr>
          <a:xfrm>
            <a:off x="137160" y="6453002"/>
            <a:ext cx="914400" cy="365125"/>
          </a:xfrm>
        </p:spPr>
        <p:txBody>
          <a:bodyPr/>
          <a:lstStyle/>
          <a:p>
            <a:fld id="{D291CE83-67BA-4B15-B48A-7DC5C0636664}" type="datetime1">
              <a:rPr lang="en-US" smtClean="0"/>
              <a:t>12/8/2025</a:t>
            </a:fld>
            <a:endParaRPr lang="en-US" dirty="0"/>
          </a:p>
        </p:txBody>
      </p:sp>
      <p:sp>
        <p:nvSpPr>
          <p:cNvPr id="5" name="Footer Placeholder 4">
            <a:extLst>
              <a:ext uri="{FF2B5EF4-FFF2-40B4-BE49-F238E27FC236}">
                <a16:creationId xmlns:a16="http://schemas.microsoft.com/office/drawing/2014/main" id="{E9E57431-3702-2B75-B5FF-84422A85DBDF}"/>
              </a:ext>
            </a:extLst>
          </p:cNvPr>
          <p:cNvSpPr>
            <a:spLocks noGrp="1"/>
          </p:cNvSpPr>
          <p:nvPr>
            <p:ph type="ftr" sz="quarter" idx="15"/>
          </p:nvPr>
        </p:nvSpPr>
        <p:spPr>
          <a:xfrm>
            <a:off x="2061086" y="6453002"/>
            <a:ext cx="2805405"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5F43A420-FE13-2F4D-C208-338D8B00A6FC}"/>
              </a:ext>
            </a:extLst>
          </p:cNvPr>
          <p:cNvSpPr>
            <a:spLocks noGrp="1"/>
          </p:cNvSpPr>
          <p:nvPr>
            <p:ph type="sldNum" sz="quarter" idx="16"/>
          </p:nvPr>
        </p:nvSpPr>
        <p:spPr>
          <a:xfrm>
            <a:off x="4895519" y="6453002"/>
            <a:ext cx="379443"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5797245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8E65BD-66C5-5FF8-C229-BB94A762D9C5}"/>
              </a:ext>
            </a:extLst>
          </p:cNvPr>
          <p:cNvSpPr>
            <a:spLocks noGrp="1"/>
          </p:cNvSpPr>
          <p:nvPr>
            <p:ph type="title"/>
          </p:nvPr>
        </p:nvSpPr>
        <p:spPr>
          <a:xfrm>
            <a:off x="7166916" y="646438"/>
            <a:ext cx="4199074" cy="4641176"/>
          </a:xfrm>
        </p:spPr>
        <p:txBody>
          <a:bodyPr anchor="b">
            <a:normAutofit/>
          </a:bodyPr>
          <a:lstStyle>
            <a:lvl1pPr>
              <a:lnSpc>
                <a:spcPct val="120000"/>
              </a:lnSpc>
              <a:defRPr sz="2800" b="0" cap="none" spc="0" baseline="0">
                <a:latin typeface="+mn-lt"/>
              </a:defRPr>
            </a:lvl1pPr>
          </a:lstStyle>
          <a:p>
            <a:r>
              <a:rPr lang="en-US" dirty="0"/>
              <a:t>Click to edit Master title style</a:t>
            </a:r>
          </a:p>
        </p:txBody>
      </p:sp>
      <p:sp>
        <p:nvSpPr>
          <p:cNvPr id="11" name="Content Placeholder 10">
            <a:extLst>
              <a:ext uri="{FF2B5EF4-FFF2-40B4-BE49-F238E27FC236}">
                <a16:creationId xmlns:a16="http://schemas.microsoft.com/office/drawing/2014/main" id="{12A23D75-581D-5D22-B65B-6248EE148401}"/>
              </a:ext>
            </a:extLst>
          </p:cNvPr>
          <p:cNvSpPr>
            <a:spLocks noGrp="1"/>
          </p:cNvSpPr>
          <p:nvPr>
            <p:ph sz="quarter" idx="14" hasCustomPrompt="1"/>
          </p:nvPr>
        </p:nvSpPr>
        <p:spPr>
          <a:xfrm>
            <a:off x="539750" y="566739"/>
            <a:ext cx="6427788" cy="5668316"/>
          </a:xfrm>
        </p:spPr>
        <p:txBody>
          <a:bodyPr anchor="ctr">
            <a:normAutofit/>
          </a:bodyPr>
          <a:lstStyle>
            <a:lvl1pPr marL="0" indent="0">
              <a:lnSpc>
                <a:spcPct val="100000"/>
              </a:lnSpc>
              <a:buNone/>
              <a:defRPr sz="23200" b="1" spc="600" baseline="0">
                <a:solidFill>
                  <a:schemeClr val="bg1"/>
                </a:solidFill>
                <a:highlight>
                  <a:srgbClr val="000000"/>
                </a:highlight>
                <a:latin typeface="+mj-lt"/>
              </a:defRPr>
            </a:lvl1pPr>
          </a:lstStyle>
          <a:p>
            <a:pPr lvl="0"/>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5AD3D17-73C9-402C-91E7-BA73E6829C50}" type="datetime1">
              <a:rPr lang="en-US" smtClean="0"/>
              <a:t>12/8/2025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353093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A5FB0-3233-6F76-899A-A1958FBA86AB}"/>
              </a:ext>
            </a:extLst>
          </p:cNvPr>
          <p:cNvSpPr>
            <a:spLocks noGrp="1"/>
          </p:cNvSpPr>
          <p:nvPr>
            <p:ph type="title"/>
          </p:nvPr>
        </p:nvSpPr>
        <p:spPr>
          <a:xfrm>
            <a:off x="1935480" y="5120640"/>
            <a:ext cx="8321040" cy="1188720"/>
          </a:xfrm>
        </p:spPr>
        <p:txBody>
          <a:bodyPr>
            <a:normAutofit/>
          </a:bodyPr>
          <a:lstStyle>
            <a:lvl1pPr algn="ctr">
              <a:lnSpc>
                <a:spcPct val="120000"/>
              </a:lnSpc>
              <a:spcBef>
                <a:spcPts val="1000"/>
              </a:spcBef>
              <a:defRPr sz="2800" b="0" cap="none" spc="0" baseline="0">
                <a:latin typeface="+mn-lt"/>
              </a:defRPr>
            </a:lvl1pPr>
          </a:lstStyle>
          <a:p>
            <a:r>
              <a:rPr lang="en-US"/>
              <a:t>Click to edit Master title style</a:t>
            </a:r>
          </a:p>
        </p:txBody>
      </p:sp>
      <p:sp>
        <p:nvSpPr>
          <p:cNvPr id="7" name="Content Placeholder 7">
            <a:extLst>
              <a:ext uri="{FF2B5EF4-FFF2-40B4-BE49-F238E27FC236}">
                <a16:creationId xmlns:a16="http://schemas.microsoft.com/office/drawing/2014/main" id="{964560E1-132E-6944-7C66-491949C93CD6}"/>
              </a:ext>
            </a:extLst>
          </p:cNvPr>
          <p:cNvSpPr>
            <a:spLocks noGrp="1"/>
          </p:cNvSpPr>
          <p:nvPr>
            <p:ph sz="quarter" idx="13" hasCustomPrompt="1"/>
          </p:nvPr>
        </p:nvSpPr>
        <p:spPr>
          <a:xfrm>
            <a:off x="822960" y="603504"/>
            <a:ext cx="10543032" cy="4190614"/>
          </a:xfrm>
        </p:spPr>
        <p:txBody>
          <a:bodyPr anchor="ctr">
            <a:noAutofit/>
          </a:bodyPr>
          <a:lstStyle>
            <a:lvl1pPr marL="0" indent="0" algn="ctr">
              <a:lnSpc>
                <a:spcPct val="100000"/>
              </a:lnSpc>
              <a:spcBef>
                <a:spcPts val="0"/>
              </a:spcBef>
              <a:buNone/>
              <a:defRPr sz="23200" b="1" cap="all" spc="600" baseline="0">
                <a:solidFill>
                  <a:schemeClr val="tx1"/>
                </a:solidFill>
                <a:latin typeface="+mj-lt"/>
              </a:defRPr>
            </a:lvl1pPr>
          </a:lstStyle>
          <a:p>
            <a:pPr lvl="0"/>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77A7CDD-9512-40CC-9351-FC0DE186CFBD}" type="datetime1">
              <a:rPr lang="en-US" smtClean="0"/>
              <a:t>12/8/2025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57632574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tx2">
            <a:lumMod val="1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C46D51-F742-0411-C425-9FB4333D856D}"/>
              </a:ext>
            </a:extLst>
          </p:cNvPr>
          <p:cNvSpPr>
            <a:spLocks noGrp="1"/>
          </p:cNvSpPr>
          <p:nvPr>
            <p:ph type="title"/>
          </p:nvPr>
        </p:nvSpPr>
        <p:spPr>
          <a:xfrm>
            <a:off x="2377440" y="4937760"/>
            <a:ext cx="7525512" cy="1371600"/>
          </a:xfrm>
        </p:spPr>
        <p:txBody>
          <a:bodyPr>
            <a:normAutofit/>
          </a:bodyPr>
          <a:lstStyle>
            <a:lvl1pPr algn="ctr">
              <a:lnSpc>
                <a:spcPct val="120000"/>
              </a:lnSpc>
              <a:spcBef>
                <a:spcPts val="1000"/>
              </a:spcBef>
              <a:defRPr sz="2800" b="0" cap="none" spc="0" baseline="0">
                <a:latin typeface="+mn-lt"/>
              </a:defRPr>
            </a:lvl1pPr>
          </a:lstStyle>
          <a:p>
            <a:r>
              <a:rPr lang="en-US"/>
              <a:t>Click to edit Master title style</a:t>
            </a:r>
          </a:p>
        </p:txBody>
      </p:sp>
      <p:sp>
        <p:nvSpPr>
          <p:cNvPr id="7" name="Content Placeholder 7">
            <a:extLst>
              <a:ext uri="{FF2B5EF4-FFF2-40B4-BE49-F238E27FC236}">
                <a16:creationId xmlns:a16="http://schemas.microsoft.com/office/drawing/2014/main" id="{C6CC1002-9B76-86F0-267A-B8FA2E4F6890}"/>
              </a:ext>
            </a:extLst>
          </p:cNvPr>
          <p:cNvSpPr>
            <a:spLocks noGrp="1"/>
          </p:cNvSpPr>
          <p:nvPr>
            <p:ph sz="quarter" idx="13" hasCustomPrompt="1"/>
          </p:nvPr>
        </p:nvSpPr>
        <p:spPr>
          <a:xfrm>
            <a:off x="822960" y="603504"/>
            <a:ext cx="10543032" cy="4190614"/>
          </a:xfrm>
        </p:spPr>
        <p:txBody>
          <a:bodyPr anchor="ctr">
            <a:noAutofit/>
          </a:bodyPr>
          <a:lstStyle>
            <a:lvl1pPr marL="0" indent="0" algn="ctr">
              <a:lnSpc>
                <a:spcPct val="100000"/>
              </a:lnSpc>
              <a:spcBef>
                <a:spcPts val="0"/>
              </a:spcBef>
              <a:buNone/>
              <a:defRPr sz="23200" b="1" cap="all" spc="600" baseline="0">
                <a:solidFill>
                  <a:schemeClr val="bg1"/>
                </a:solidFill>
                <a:highlight>
                  <a:srgbClr val="FFFFFF"/>
                </a:highlight>
                <a:latin typeface="+mj-lt"/>
              </a:defRPr>
            </a:lvl1pPr>
          </a:lstStyle>
          <a:p>
            <a:pPr lvl="0"/>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t>12/8/2025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389749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94360" y="-1315405"/>
            <a:ext cx="10652760" cy="1133856"/>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961120" cy="5577840"/>
          </a:xfrm>
        </p:spPr>
        <p:txBody>
          <a:bodyPr anchor="t">
            <a:noAutofit/>
          </a:bodyPr>
          <a:lstStyle>
            <a:lvl1pPr marL="0" indent="0">
              <a:lnSpc>
                <a:spcPct val="100000"/>
              </a:lnSpc>
              <a:buNone/>
              <a:defRPr sz="6000" b="1" i="0" spc="600" baseline="0">
                <a:solidFill>
                  <a:schemeClr val="bg1"/>
                </a:solidFill>
                <a:highlight>
                  <a:srgbClr val="000000"/>
                </a:highlight>
                <a:latin typeface="Franklin Gothic Heavy" panose="020B0603020102020204" pitchFamily="34" charset="0"/>
              </a:defRPr>
            </a:lvl1pPr>
            <a:lvl2pPr marL="228600" indent="0">
              <a:lnSpc>
                <a:spcPct val="100000"/>
              </a:lnSpc>
              <a:buNone/>
              <a:defRPr sz="5400" b="1" i="0" spc="600" baseline="0">
                <a:solidFill>
                  <a:schemeClr val="bg1"/>
                </a:solidFill>
                <a:highlight>
                  <a:srgbClr val="000000"/>
                </a:highlight>
                <a:latin typeface="Franklin Gothic Heavy" panose="020B0603020102020204" pitchFamily="34" charset="0"/>
              </a:defRPr>
            </a:lvl2pPr>
            <a:lvl3pPr marL="457200" indent="0">
              <a:lnSpc>
                <a:spcPct val="100000"/>
              </a:lnSpc>
              <a:buNone/>
              <a:defRPr sz="4800" b="1" i="0" spc="600" baseline="0">
                <a:solidFill>
                  <a:schemeClr val="bg1"/>
                </a:solidFill>
                <a:highlight>
                  <a:srgbClr val="000000"/>
                </a:highlight>
                <a:latin typeface="Franklin Gothic Heavy" panose="020B0603020102020204" pitchFamily="34" charset="0"/>
              </a:defRPr>
            </a:lvl3pPr>
            <a:lvl4pPr marL="685800" indent="0">
              <a:lnSpc>
                <a:spcPct val="100000"/>
              </a:lnSpc>
              <a:buNone/>
              <a:defRPr sz="4400" b="1" i="0" spc="600" baseline="0">
                <a:solidFill>
                  <a:schemeClr val="bg1"/>
                </a:solidFill>
                <a:highlight>
                  <a:srgbClr val="000000"/>
                </a:highlight>
                <a:latin typeface="Franklin Gothic Heavy" panose="020B0603020102020204" pitchFamily="34" charset="0"/>
              </a:defRPr>
            </a:lvl4pPr>
            <a:lvl5pPr marL="914400" indent="0">
              <a:lnSpc>
                <a:spcPct val="100000"/>
              </a:lnSpc>
              <a:buNone/>
              <a:defRPr sz="4000" b="1" i="0" spc="600" baseline="0">
                <a:solidFill>
                  <a:schemeClr val="bg1"/>
                </a:solidFill>
                <a:highlight>
                  <a:srgbClr val="000000"/>
                </a:highlight>
                <a:latin typeface="Franklin Gothic Heavy" panose="020B0603020102020204" pitchFamily="34" charset="0"/>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07735E4-737B-43D4-B991-92C3D63DE68F}" type="datetime1">
              <a:rPr lang="en-US" smtClean="0"/>
              <a:t>12/8/2025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152890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529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961120" cy="5577840"/>
          </a:xfrm>
        </p:spPr>
        <p:txBody>
          <a:bodyPr anchor="t">
            <a:normAutofit/>
          </a:bodyPr>
          <a:lstStyle>
            <a:lvl1pPr marL="0" indent="0">
              <a:lnSpc>
                <a:spcPct val="100000"/>
              </a:lnSpc>
              <a:buNone/>
              <a:defRPr sz="6000" b="1" i="0" spc="600" baseline="0">
                <a:solidFill>
                  <a:schemeClr val="tx1"/>
                </a:solidFill>
                <a:highlight>
                  <a:srgbClr val="FFFFFF"/>
                </a:highlight>
                <a:latin typeface="Franklin Gothic Heavy" panose="020B0603020102020204" pitchFamily="34" charset="0"/>
              </a:defRPr>
            </a:lvl1pPr>
            <a:lvl2pPr marL="228600" indent="0">
              <a:lnSpc>
                <a:spcPct val="100000"/>
              </a:lnSpc>
              <a:buNone/>
              <a:defRPr sz="5400" b="1" i="0" spc="600" baseline="0">
                <a:solidFill>
                  <a:schemeClr val="tx1"/>
                </a:solidFill>
                <a:highlight>
                  <a:srgbClr val="FFFFFF"/>
                </a:highlight>
                <a:latin typeface="Franklin Gothic Heavy" panose="020B0603020102020204" pitchFamily="34" charset="0"/>
              </a:defRPr>
            </a:lvl2pPr>
            <a:lvl3pPr marL="457200" indent="0">
              <a:lnSpc>
                <a:spcPct val="100000"/>
              </a:lnSpc>
              <a:buNone/>
              <a:defRPr sz="4800" b="1" i="0" spc="600" baseline="0">
                <a:solidFill>
                  <a:schemeClr val="tx1"/>
                </a:solidFill>
                <a:highlight>
                  <a:srgbClr val="FFFFFF"/>
                </a:highlight>
                <a:latin typeface="Franklin Gothic Heavy" panose="020B0603020102020204" pitchFamily="34" charset="0"/>
              </a:defRPr>
            </a:lvl3pPr>
            <a:lvl4pPr marL="685800" indent="0">
              <a:lnSpc>
                <a:spcPct val="100000"/>
              </a:lnSpc>
              <a:buNone/>
              <a:defRPr sz="4400" b="1" i="0" spc="600" baseline="0">
                <a:solidFill>
                  <a:schemeClr val="tx1"/>
                </a:solidFill>
                <a:highlight>
                  <a:srgbClr val="FFFFFF"/>
                </a:highlight>
                <a:latin typeface="Franklin Gothic Heavy" panose="020B0603020102020204" pitchFamily="34" charset="0"/>
              </a:defRPr>
            </a:lvl4pPr>
            <a:lvl5pPr marL="914400" indent="0">
              <a:lnSpc>
                <a:spcPct val="100000"/>
              </a:lnSpc>
              <a:buNone/>
              <a:defRPr sz="4000" b="1" i="0" spc="600" baseline="0">
                <a:solidFill>
                  <a:schemeClr val="tx1"/>
                </a:solidFill>
                <a:highlight>
                  <a:srgbClr val="FFFFFF"/>
                </a:highlight>
                <a:latin typeface="Franklin Gothic Heavy" panose="020B0603020102020204" pitchFamily="34" charset="0"/>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383AA9C6-9BFF-802B-3D08-CAD56FB80F24}"/>
              </a:ext>
            </a:extLst>
          </p:cNvPr>
          <p:cNvSpPr>
            <a:spLocks noGrp="1"/>
          </p:cNvSpPr>
          <p:nvPr>
            <p:ph type="dt" sz="half" idx="14"/>
          </p:nvPr>
        </p:nvSpPr>
        <p:spPr/>
        <p:txBody>
          <a:bodyPr/>
          <a:lstStyle>
            <a:lvl1pPr>
              <a:defRPr>
                <a:solidFill>
                  <a:schemeClr val="bg1"/>
                </a:solidFill>
              </a:defRPr>
            </a:lvl1pPr>
          </a:lstStyle>
          <a:p>
            <a:fld id="{D291CE83-67BA-4B15-B48A-7DC5C0636664}" type="datetime1">
              <a:rPr lang="en-US" smtClean="0"/>
              <a:pPr/>
              <a:t>12/8/2025</a:t>
            </a:fld>
            <a:endParaRPr lang="en-US" dirty="0"/>
          </a:p>
        </p:txBody>
      </p:sp>
      <p:sp>
        <p:nvSpPr>
          <p:cNvPr id="8" name="Footer Placeholder 7">
            <a:extLst>
              <a:ext uri="{FF2B5EF4-FFF2-40B4-BE49-F238E27FC236}">
                <a16:creationId xmlns:a16="http://schemas.microsoft.com/office/drawing/2014/main" id="{3499B3C5-25B1-DD8E-CF7E-C1D50373CF31}"/>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9" name="Slide Number Placeholder 8">
            <a:extLst>
              <a:ext uri="{FF2B5EF4-FFF2-40B4-BE49-F238E27FC236}">
                <a16:creationId xmlns:a16="http://schemas.microsoft.com/office/drawing/2014/main" id="{F9DEB09A-6ABF-4907-9977-AB6069AE9BF2}"/>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72318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755375"/>
            <a:ext cx="10972800" cy="5553985"/>
          </a:xfrm>
        </p:spPr>
        <p:txBody>
          <a:bodyPr anchor="b">
            <a:normAutofit/>
          </a:bodyPr>
          <a:lstStyle>
            <a:lvl1pPr marL="0" indent="0">
              <a:lnSpc>
                <a:spcPct val="100000"/>
              </a:lnSpc>
              <a:buNone/>
              <a:defRPr sz="6000" b="1" i="0" spc="600" baseline="0">
                <a:latin typeface="Franklin Gothic Heavy" panose="020B0603020102020204" pitchFamily="34" charset="0"/>
              </a:defRPr>
            </a:lvl1pPr>
            <a:lvl2pPr marL="228600" indent="0">
              <a:lnSpc>
                <a:spcPct val="100000"/>
              </a:lnSpc>
              <a:buNone/>
              <a:defRPr sz="5400" b="1" i="0" spc="600" baseline="0">
                <a:latin typeface="Franklin Gothic Heavy" panose="020B0603020102020204" pitchFamily="34" charset="0"/>
              </a:defRPr>
            </a:lvl2pPr>
            <a:lvl3pPr marL="457200" indent="0">
              <a:lnSpc>
                <a:spcPct val="100000"/>
              </a:lnSpc>
              <a:buNone/>
              <a:defRPr sz="4800" b="1" i="0" spc="600" baseline="0">
                <a:latin typeface="Franklin Gothic Heavy" panose="020B0603020102020204" pitchFamily="34" charset="0"/>
              </a:defRPr>
            </a:lvl3pPr>
            <a:lvl4pPr marL="685800" indent="0">
              <a:lnSpc>
                <a:spcPct val="100000"/>
              </a:lnSpc>
              <a:buNone/>
              <a:defRPr sz="4400" b="1" i="0" spc="600" baseline="0">
                <a:latin typeface="Franklin Gothic Heavy" panose="020B0603020102020204" pitchFamily="34" charset="0"/>
              </a:defRPr>
            </a:lvl4pPr>
            <a:lvl5pPr marL="914400" indent="0">
              <a:lnSpc>
                <a:spcPct val="100000"/>
              </a:lnSpc>
              <a:buNone/>
              <a:defRPr sz="4000" b="1" i="0" spc="600" baseline="0">
                <a:latin typeface="Franklin Gothic Heavy" panose="020B0603020102020204" pitchFamily="34" charset="0"/>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6E97C173-DA31-C3C5-FF6F-C082DC0E997C}"/>
              </a:ext>
            </a:extLst>
          </p:cNvPr>
          <p:cNvSpPr>
            <a:spLocks noGrp="1"/>
          </p:cNvSpPr>
          <p:nvPr>
            <p:ph type="dt" sz="half" idx="14"/>
          </p:nvPr>
        </p:nvSpPr>
        <p:spPr/>
        <p:txBody>
          <a:bodyPr/>
          <a:lstStyle/>
          <a:p>
            <a:fld id="{D291CE83-67BA-4B15-B48A-7DC5C0636664}" type="datetime1">
              <a:rPr lang="en-US" smtClean="0"/>
              <a:t>12/8/2025</a:t>
            </a:fld>
            <a:endParaRPr lang="en-US" dirty="0"/>
          </a:p>
        </p:txBody>
      </p:sp>
      <p:sp>
        <p:nvSpPr>
          <p:cNvPr id="8" name="Footer Placeholder 7">
            <a:extLst>
              <a:ext uri="{FF2B5EF4-FFF2-40B4-BE49-F238E27FC236}">
                <a16:creationId xmlns:a16="http://schemas.microsoft.com/office/drawing/2014/main" id="{20D921EA-2CDB-3B88-15E1-46DEF228FD64}"/>
              </a:ext>
            </a:extLst>
          </p:cNvPr>
          <p:cNvSpPr>
            <a:spLocks noGrp="1"/>
          </p:cNvSpPr>
          <p:nvPr>
            <p:ph type="ftr" sz="quarter" idx="15"/>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F78498F0-58CF-681B-CAC8-641E3E35D01F}"/>
              </a:ext>
            </a:extLst>
          </p:cNvPr>
          <p:cNvSpPr>
            <a:spLocks noGrp="1"/>
          </p:cNvSpPr>
          <p:nvPr>
            <p:ph type="sldNum" sz="quarter" idx="16"/>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16952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D47E9A-5ED0-EFA2-2AB1-8DCD288130B3}"/>
              </a:ext>
            </a:extLst>
          </p:cNvPr>
          <p:cNvSpPr>
            <a:spLocks noGrp="1"/>
          </p:cNvSpPr>
          <p:nvPr>
            <p:ph type="title" hasCustomPrompt="1"/>
          </p:nvPr>
        </p:nvSpPr>
        <p:spPr>
          <a:xfrm>
            <a:off x="1508760" y="5428752"/>
            <a:ext cx="9189720" cy="466344"/>
          </a:xfrm>
        </p:spPr>
        <p:txBody>
          <a:bodyPr>
            <a:normAutofit/>
          </a:bodyPr>
          <a:lstStyle>
            <a:lvl1pPr>
              <a:lnSpc>
                <a:spcPct val="120000"/>
              </a:lnSpc>
              <a:spcBef>
                <a:spcPts val="1000"/>
              </a:spcBef>
              <a:defRPr sz="2200" cap="none" spc="0" baseline="0">
                <a:latin typeface="+mn-lt"/>
              </a:defRPr>
            </a:lvl1pPr>
          </a:lstStyle>
          <a:p>
            <a:r>
              <a:rPr lang="en-US" dirty="0"/>
              <a:t>Quote Author</a:t>
            </a:r>
          </a:p>
        </p:txBody>
      </p:sp>
      <p:sp>
        <p:nvSpPr>
          <p:cNvPr id="7" name="Content Placeholder 7">
            <a:extLst>
              <a:ext uri="{FF2B5EF4-FFF2-40B4-BE49-F238E27FC236}">
                <a16:creationId xmlns:a16="http://schemas.microsoft.com/office/drawing/2014/main" id="{6A1702E0-62FB-C224-7CC1-48B8DC9D8330}"/>
              </a:ext>
            </a:extLst>
          </p:cNvPr>
          <p:cNvSpPr>
            <a:spLocks noGrp="1"/>
          </p:cNvSpPr>
          <p:nvPr>
            <p:ph sz="quarter" idx="13" hasCustomPrompt="1"/>
          </p:nvPr>
        </p:nvSpPr>
        <p:spPr>
          <a:xfrm>
            <a:off x="1487424" y="1164194"/>
            <a:ext cx="9204960" cy="3682126"/>
          </a:xfrm>
        </p:spPr>
        <p:txBody>
          <a:bodyPr anchor="ctr">
            <a:normAutofit/>
          </a:bodyPr>
          <a:lstStyle>
            <a:lvl1pPr marL="0" indent="0">
              <a:lnSpc>
                <a:spcPct val="100000"/>
              </a:lnSpc>
              <a:spcBef>
                <a:spcPts val="0"/>
              </a:spcBef>
              <a:buNone/>
              <a:defRPr sz="4000" cap="all" spc="600" baseline="0">
                <a:solidFill>
                  <a:schemeClr val="bg1"/>
                </a:solidFill>
                <a:highlight>
                  <a:srgbClr val="000000"/>
                </a:highlight>
                <a:latin typeface="+mj-lt"/>
              </a:defRPr>
            </a:lvl1pPr>
          </a:lstStyle>
          <a:p>
            <a:pPr lvl="0"/>
            <a:r>
              <a:rPr lang="en-US" dirty="0"/>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D63035D-22A0-4334-A9AE-2457016C8B47}" type="datetime1">
              <a:rPr lang="en-US" smtClean="0"/>
              <a:t>12/8/2025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5505022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lumMod val="1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B8AB19-AEDC-217A-D173-1E75DCDE368A}"/>
              </a:ext>
            </a:extLst>
          </p:cNvPr>
          <p:cNvSpPr>
            <a:spLocks noGrp="1"/>
          </p:cNvSpPr>
          <p:nvPr>
            <p:ph type="title" hasCustomPrompt="1"/>
          </p:nvPr>
        </p:nvSpPr>
        <p:spPr>
          <a:xfrm>
            <a:off x="1499616" y="5349240"/>
            <a:ext cx="9198864" cy="466344"/>
          </a:xfrm>
        </p:spPr>
        <p:txBody>
          <a:bodyPr>
            <a:normAutofit/>
          </a:bodyPr>
          <a:lstStyle>
            <a:lvl1pPr>
              <a:lnSpc>
                <a:spcPct val="120000"/>
              </a:lnSpc>
              <a:spcBef>
                <a:spcPts val="1000"/>
              </a:spcBef>
              <a:defRPr sz="2200" cap="none" spc="0" baseline="0">
                <a:latin typeface="+mn-lt"/>
              </a:defRPr>
            </a:lvl1pPr>
          </a:lstStyle>
          <a:p>
            <a:r>
              <a:rPr lang="en-US" dirty="0"/>
              <a:t>Quote Author</a:t>
            </a:r>
          </a:p>
        </p:txBody>
      </p:sp>
      <p:sp>
        <p:nvSpPr>
          <p:cNvPr id="7" name="Content Placeholder 7">
            <a:extLst>
              <a:ext uri="{FF2B5EF4-FFF2-40B4-BE49-F238E27FC236}">
                <a16:creationId xmlns:a16="http://schemas.microsoft.com/office/drawing/2014/main" id="{8824DB12-4761-115A-B7C3-84A7B8EA0C2C}"/>
              </a:ext>
            </a:extLst>
          </p:cNvPr>
          <p:cNvSpPr>
            <a:spLocks noGrp="1"/>
          </p:cNvSpPr>
          <p:nvPr>
            <p:ph sz="quarter" idx="13" hasCustomPrompt="1"/>
          </p:nvPr>
        </p:nvSpPr>
        <p:spPr>
          <a:xfrm>
            <a:off x="1493520" y="1344168"/>
            <a:ext cx="9204960" cy="3291840"/>
          </a:xfrm>
        </p:spPr>
        <p:txBody>
          <a:bodyPr anchor="ctr">
            <a:normAutofit/>
          </a:bodyPr>
          <a:lstStyle>
            <a:lvl1pPr marL="0" indent="0">
              <a:lnSpc>
                <a:spcPct val="100000"/>
              </a:lnSpc>
              <a:spcBef>
                <a:spcPts val="0"/>
              </a:spcBef>
              <a:buNone/>
              <a:defRPr sz="4000" cap="all" spc="600" baseline="0">
                <a:solidFill>
                  <a:schemeClr val="bg1"/>
                </a:solidFill>
                <a:highlight>
                  <a:srgbClr val="FFFFFF"/>
                </a:highlight>
                <a:latin typeface="+mj-lt"/>
              </a:defRPr>
            </a:lvl1pPr>
          </a:lstStyle>
          <a:p>
            <a:pPr lvl="0"/>
            <a:r>
              <a:rPr lang="en-US" dirty="0"/>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29247CA6-BC1D-429A-A289-4E939E49554A}" type="datetime1">
              <a:rPr lang="en-US" smtClean="0"/>
              <a:t>12/8/2025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246466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EB6EFAB-F8F1-D75D-ADD0-35D3E8380B87}"/>
              </a:ext>
            </a:extLst>
          </p:cNvPr>
          <p:cNvSpPr>
            <a:spLocks noGrp="1"/>
          </p:cNvSpPr>
          <p:nvPr>
            <p:ph type="title" hasCustomPrompt="1"/>
          </p:nvPr>
        </p:nvSpPr>
        <p:spPr>
          <a:xfrm>
            <a:off x="612648" y="5669280"/>
            <a:ext cx="8961120" cy="466344"/>
          </a:xfrm>
        </p:spPr>
        <p:txBody>
          <a:bodyPr anchor="b">
            <a:normAutofit/>
          </a:bodyPr>
          <a:lstStyle>
            <a:lvl1pPr>
              <a:lnSpc>
                <a:spcPct val="120000"/>
              </a:lnSpc>
              <a:spcBef>
                <a:spcPts val="1000"/>
              </a:spcBef>
              <a:defRPr sz="2200" cap="none" spc="0" baseline="0">
                <a:latin typeface="+mn-lt"/>
              </a:defRPr>
            </a:lvl1pPr>
          </a:lstStyle>
          <a:p>
            <a:r>
              <a:rPr lang="en-US" dirty="0"/>
              <a:t>Quote Author</a:t>
            </a:r>
          </a:p>
        </p:txBody>
      </p:sp>
      <p:sp>
        <p:nvSpPr>
          <p:cNvPr id="8" name="Content Placeholder 7">
            <a:extLst>
              <a:ext uri="{FF2B5EF4-FFF2-40B4-BE49-F238E27FC236}">
                <a16:creationId xmlns:a16="http://schemas.microsoft.com/office/drawing/2014/main" id="{9A28042F-A2CA-CE28-9169-9C1C2C6C0D87}"/>
              </a:ext>
            </a:extLst>
          </p:cNvPr>
          <p:cNvSpPr>
            <a:spLocks noGrp="1"/>
          </p:cNvSpPr>
          <p:nvPr>
            <p:ph sz="quarter" idx="13" hasCustomPrompt="1"/>
          </p:nvPr>
        </p:nvSpPr>
        <p:spPr>
          <a:xfrm>
            <a:off x="612648" y="1235710"/>
            <a:ext cx="8961438" cy="3168650"/>
          </a:xfrm>
        </p:spPr>
        <p:txBody>
          <a:bodyPr anchor="ctr">
            <a:normAutofit/>
          </a:bodyPr>
          <a:lstStyle>
            <a:lvl1pPr marL="0" indent="0">
              <a:lnSpc>
                <a:spcPct val="100000"/>
              </a:lnSpc>
              <a:spcBef>
                <a:spcPts val="0"/>
              </a:spcBef>
              <a:buNone/>
              <a:defRPr sz="4400" cap="all" spc="600" baseline="0">
                <a:solidFill>
                  <a:schemeClr val="bg1"/>
                </a:solidFill>
                <a:highlight>
                  <a:srgbClr val="000000"/>
                </a:highlight>
                <a:latin typeface="+mj-lt"/>
              </a:defRPr>
            </a:lvl1pPr>
          </a:lstStyle>
          <a:p>
            <a:pPr lvl="0"/>
            <a:r>
              <a:rPr lang="en-US" dirty="0"/>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F8418BD-2BA9-41CB-AB89-625779A7563D}" type="datetime1">
              <a:rPr lang="en-US" smtClean="0"/>
              <a:t>12/8/2025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5581994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603504"/>
            <a:ext cx="10741152" cy="1132258"/>
          </a:xfrm>
        </p:spPr>
        <p:txBody>
          <a:bodyPr/>
          <a:lstStyle>
            <a:lvl1pPr>
              <a:defRPr>
                <a:solidFill>
                  <a:schemeClr val="bg1"/>
                </a:solidFill>
                <a:highlight>
                  <a:srgbClr val="000000"/>
                </a:highlight>
              </a:defRPr>
            </a:lvl1pPr>
          </a:lstStyle>
          <a:p>
            <a:r>
              <a:rPr lang="en-US" dirty="0"/>
              <a:t>Click to edit Master title style</a:t>
            </a:r>
          </a:p>
        </p:txBody>
      </p:sp>
      <p:sp>
        <p:nvSpPr>
          <p:cNvPr id="3" name="Content Placeholder 5">
            <a:extLst>
              <a:ext uri="{FF2B5EF4-FFF2-40B4-BE49-F238E27FC236}">
                <a16:creationId xmlns:a16="http://schemas.microsoft.com/office/drawing/2014/main" id="{6F375645-3969-960F-95E9-FF521D145C63}"/>
              </a:ext>
            </a:extLst>
          </p:cNvPr>
          <p:cNvSpPr>
            <a:spLocks noGrp="1"/>
          </p:cNvSpPr>
          <p:nvPr>
            <p:ph sz="quarter" idx="15"/>
          </p:nvPr>
        </p:nvSpPr>
        <p:spPr>
          <a:xfrm>
            <a:off x="621792" y="1825624"/>
            <a:ext cx="5157788"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FB472D51-340A-8B1E-44B0-506409708C68}"/>
              </a:ext>
            </a:extLst>
          </p:cNvPr>
          <p:cNvSpPr>
            <a:spLocks noGrp="1"/>
          </p:cNvSpPr>
          <p:nvPr>
            <p:ph sz="quarter" idx="16"/>
          </p:nvPr>
        </p:nvSpPr>
        <p:spPr>
          <a:xfrm>
            <a:off x="6172200" y="1825624"/>
            <a:ext cx="5183188" cy="4351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765B10-D26A-480A-9509-A9831C5E60D8}" type="datetime1">
              <a:rPr lang="en-US" smtClean="0"/>
              <a:t>12/8/2025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9672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5" name="Title 4">
            <a:extLst>
              <a:ext uri="{FF2B5EF4-FFF2-40B4-BE49-F238E27FC236}">
                <a16:creationId xmlns:a16="http://schemas.microsoft.com/office/drawing/2014/main" id="{3219ACF5-397A-E5C4-7B24-185F5D614B27}"/>
              </a:ext>
            </a:extLst>
          </p:cNvPr>
          <p:cNvSpPr>
            <a:spLocks noGrp="1"/>
          </p:cNvSpPr>
          <p:nvPr>
            <p:ph type="title"/>
          </p:nvPr>
        </p:nvSpPr>
        <p:spPr>
          <a:xfrm>
            <a:off x="365760" y="4578236"/>
            <a:ext cx="11460480" cy="1005840"/>
          </a:xfrm>
        </p:spPr>
        <p:txBody>
          <a:bodyPr>
            <a:normAutofit/>
          </a:bodyPr>
          <a:lstStyle>
            <a:lvl1pPr>
              <a:defRPr sz="6000">
                <a:solidFill>
                  <a:schemeClr val="bg1"/>
                </a:solidFill>
                <a:highlight>
                  <a:srgbClr val="000000"/>
                </a:highlight>
              </a:defRPr>
            </a:lvl1pPr>
          </a:lstStyle>
          <a:p>
            <a:r>
              <a:rPr lang="en-US" dirty="0"/>
              <a:t>Click to edit Master title style</a:t>
            </a:r>
          </a:p>
        </p:txBody>
      </p:sp>
      <p:sp>
        <p:nvSpPr>
          <p:cNvPr id="12" name="Text Placeholder 11">
            <a:extLst>
              <a:ext uri="{FF2B5EF4-FFF2-40B4-BE49-F238E27FC236}">
                <a16:creationId xmlns:a16="http://schemas.microsoft.com/office/drawing/2014/main" id="{D694DB79-4401-7DDD-FF63-CDCECE6DBD86}"/>
              </a:ext>
            </a:extLst>
          </p:cNvPr>
          <p:cNvSpPr>
            <a:spLocks noGrp="1"/>
          </p:cNvSpPr>
          <p:nvPr>
            <p:ph type="body" sz="quarter" idx="17"/>
          </p:nvPr>
        </p:nvSpPr>
        <p:spPr>
          <a:xfrm>
            <a:off x="1051560" y="5668963"/>
            <a:ext cx="10775315" cy="479425"/>
          </a:xfrm>
        </p:spPr>
        <p:txBody>
          <a:bodyPr>
            <a:normAutofit/>
          </a:bodyPr>
          <a:lstStyle>
            <a:lvl1pPr marL="0" indent="0">
              <a:buNone/>
              <a:defRPr sz="2000"/>
            </a:lvl1pPr>
          </a:lstStyle>
          <a:p>
            <a:pPr lvl="0"/>
            <a:r>
              <a:rPr lang="en-US" dirty="0"/>
              <a:t>Click to edit Master text styles</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C72BE8CE-6011-4887-8688-8D57691F11AD}" type="datetime1">
              <a:rPr lang="en-US" smtClean="0"/>
              <a:t>12/8/2025</a:t>
            </a:fld>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056386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21792" y="603504"/>
            <a:ext cx="10745788" cy="822960"/>
          </a:xfrm>
        </p:spPr>
        <p:txBody>
          <a:bodyPr/>
          <a:lstStyle>
            <a:lvl1pPr>
              <a:defRPr>
                <a:solidFill>
                  <a:schemeClr val="bg1"/>
                </a:solidFill>
                <a:highlight>
                  <a:srgbClr val="000000"/>
                </a:highlight>
              </a:defRPr>
            </a:lvl1p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21792" y="1554480"/>
            <a:ext cx="5157787" cy="559834"/>
          </a:xfrm>
        </p:spPr>
        <p:txBody>
          <a:bodyPr anchor="b">
            <a:normAutofit/>
          </a:bodyPr>
          <a:lstStyle>
            <a:lvl1pPr marL="0" indent="0">
              <a:lnSpc>
                <a:spcPct val="90000"/>
              </a:lnSpc>
              <a:buNone/>
              <a:defRPr sz="2000" b="1" cap="all" spc="200" baseline="0">
                <a:solidFill>
                  <a:schemeClr val="tx1"/>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B785DE4-AACB-128C-17BA-30E12F86F137}"/>
              </a:ext>
            </a:extLst>
          </p:cNvPr>
          <p:cNvSpPr>
            <a:spLocks noGrp="1"/>
          </p:cNvSpPr>
          <p:nvPr>
            <p:ph sz="quarter" idx="15"/>
          </p:nvPr>
        </p:nvSpPr>
        <p:spPr>
          <a:xfrm>
            <a:off x="621792" y="2194559"/>
            <a:ext cx="51577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554480"/>
            <a:ext cx="5183188" cy="559834"/>
          </a:xfrm>
        </p:spPr>
        <p:txBody>
          <a:bodyPr anchor="b">
            <a:normAutofit/>
          </a:bodyPr>
          <a:lstStyle>
            <a:lvl1pPr marL="0" indent="0">
              <a:lnSpc>
                <a:spcPct val="90000"/>
              </a:lnSpc>
              <a:buNone/>
              <a:defRPr sz="2000" b="1" cap="all" spc="200" baseline="0">
                <a:solidFill>
                  <a:schemeClr val="tx1"/>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a:extLst>
              <a:ext uri="{FF2B5EF4-FFF2-40B4-BE49-F238E27FC236}">
                <a16:creationId xmlns:a16="http://schemas.microsoft.com/office/drawing/2014/main" id="{3DB6B8D4-5453-863F-5D39-32D600D938E0}"/>
              </a:ext>
            </a:extLst>
          </p:cNvPr>
          <p:cNvSpPr>
            <a:spLocks noGrp="1"/>
          </p:cNvSpPr>
          <p:nvPr>
            <p:ph sz="quarter" idx="16"/>
          </p:nvPr>
        </p:nvSpPr>
        <p:spPr>
          <a:xfrm>
            <a:off x="6172200" y="2194559"/>
            <a:ext cx="5183188"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5BCCB42A-67CE-499B-A4FA-7D4E4469B142}" type="datetime1">
              <a:rPr lang="en-US" smtClean="0"/>
              <a:t>12/8/2025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089074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21792" y="603504"/>
            <a:ext cx="10653578" cy="1132258"/>
          </a:xfrm>
        </p:spPr>
        <p:txBody>
          <a:bodyPr/>
          <a:lstStyle>
            <a:lvl1pPr>
              <a:defRPr>
                <a:solidFill>
                  <a:schemeClr val="bg1"/>
                </a:solidFill>
                <a:highlight>
                  <a:srgbClr val="000000"/>
                </a:highlight>
              </a:defRPr>
            </a:lvl1p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EF9E5040-F7E0-40EC-B8E9-CED28200FAA3}" type="datetime1">
              <a:rPr lang="en-US" smtClean="0"/>
              <a:t>12/8/2025</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01508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87CFF128-BAC7-4E0D-8F77-28A571D93B6F}" type="datetime1">
              <a:rPr lang="en-US" smtClean="0"/>
              <a:t>12/8/2025</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13541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21792" y="603504"/>
            <a:ext cx="3595634" cy="1757505"/>
          </a:xfrm>
        </p:spPr>
        <p:txBody>
          <a:bodyPr anchor="t">
            <a:normAutofit/>
          </a:bodyPr>
          <a:lstStyle>
            <a:lvl1pPr>
              <a:defRPr sz="2800">
                <a:solidFill>
                  <a:schemeClr val="bg1"/>
                </a:solidFill>
                <a:highlight>
                  <a:srgbClr val="000000"/>
                </a:highlight>
              </a:defRPr>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21792" y="2510118"/>
            <a:ext cx="3595634" cy="3794266"/>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2DB3EA1-DD0C-4B8D-8364-52024B4530F1}" type="datetime1">
              <a:rPr lang="en-US" smtClean="0"/>
              <a:t>12/8/2025</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73460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21792" y="603504"/>
            <a:ext cx="3595634" cy="2212313"/>
          </a:xfrm>
        </p:spPr>
        <p:txBody>
          <a:bodyPr anchor="t">
            <a:normAutofit/>
          </a:bodyPr>
          <a:lstStyle>
            <a:lvl1pPr>
              <a:defRPr sz="2800">
                <a:solidFill>
                  <a:schemeClr val="bg1"/>
                </a:solidFill>
                <a:highlight>
                  <a:srgbClr val="000000"/>
                </a:highlight>
              </a:defRPr>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21792" y="2994211"/>
            <a:ext cx="3585586" cy="3266563"/>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063319" y="603504"/>
            <a:ext cx="6519080" cy="5779007"/>
          </a:xfrm>
          <a:blipFill dpi="0" rotWithShape="1">
            <a:blip r:embed="rId2">
              <a:alphaModFix amt="70000"/>
            </a:blip>
            <a:srcRect/>
            <a:stretch>
              <a:fillRect/>
            </a:stretch>
          </a:blipFill>
        </p:spPr>
        <p:txBody>
          <a:bodyPr/>
          <a:lstStyle>
            <a:lvl1pPr marL="0" indent="0">
              <a:buFont typeface="Arial" panose="020B0604020202020204" pitchFamily="34" charse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3D157344-9CC7-412D-8C20-072BE86D5A11}" type="datetime1">
              <a:rPr lang="en-US" smtClean="0"/>
              <a:t>12/8/2025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363352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clusion">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6000">
                <a:solidFill>
                  <a:schemeClr val="bg1"/>
                </a:solidFill>
                <a:highlight>
                  <a:srgbClr val="FFFFFF"/>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sz="2000"/>
            </a:lvl1pPr>
            <a:lvl2pPr marL="228600" indent="0">
              <a:buNone/>
              <a:defRPr sz="1800"/>
            </a:lvl2pPr>
            <a:lvl3pPr marL="457200" indent="0">
              <a:buNone/>
              <a:defRPr sz="1600"/>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57987AA-E4E6-4FC1-BAD8-09A952212C58}" type="datetime1">
              <a:rPr lang="en-US" smtClean="0"/>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47356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solidFill>
                  <a:schemeClr val="bg1"/>
                </a:solidFill>
                <a:highlight>
                  <a:srgbClr val="FFFFFF"/>
                </a:highlight>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3"/>
            <a:ext cx="8430639" cy="1737360"/>
          </a:xfrm>
        </p:spPr>
        <p:txBody>
          <a:bodyPr>
            <a:noAutofit/>
          </a:bodyPr>
          <a:lstStyle>
            <a:lvl1pPr marL="0" indent="0">
              <a:buNone/>
              <a:defRPr sz="2000"/>
            </a:lvl1pPr>
            <a:lvl2pPr marL="228600" indent="0">
              <a:buNone/>
              <a:defRPr sz="1800"/>
            </a:lvl2pPr>
            <a:lvl3pPr marL="457200" indent="0">
              <a:buNone/>
              <a:defRPr sz="16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3CF65F-0E21-48DE-8D75-4BF66A547E8E}" type="datetime1">
              <a:rPr lang="en-US" smtClean="0"/>
              <a:t>12/8/2025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191266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5BA9F2-E4EE-DC00-38EB-9DB37D8DB61D}"/>
              </a:ext>
            </a:extLst>
          </p:cNvPr>
          <p:cNvSpPr>
            <a:spLocks noGrp="1"/>
          </p:cNvSpPr>
          <p:nvPr>
            <p:ph type="title"/>
          </p:nvPr>
        </p:nvSpPr>
        <p:spPr>
          <a:xfrm>
            <a:off x="612648" y="548640"/>
            <a:ext cx="8229600" cy="3635796"/>
          </a:xfrm>
        </p:spPr>
        <p:txBody>
          <a:bodyPr>
            <a:noAutofit/>
          </a:bodyPr>
          <a:lstStyle>
            <a:lvl1pPr>
              <a:defRPr sz="7200">
                <a:solidFill>
                  <a:schemeClr val="bg1"/>
                </a:solidFill>
                <a:highlight>
                  <a:srgbClr val="000000"/>
                </a:highlight>
              </a:defRPr>
            </a:lvl1pPr>
          </a:lstStyle>
          <a:p>
            <a:r>
              <a:rPr lang="en-US"/>
              <a:t>Click to edit Master title style</a:t>
            </a:r>
          </a:p>
        </p:txBody>
      </p:sp>
      <p:sp>
        <p:nvSpPr>
          <p:cNvPr id="11" name="Text Placeholder 10">
            <a:extLst>
              <a:ext uri="{FF2B5EF4-FFF2-40B4-BE49-F238E27FC236}">
                <a16:creationId xmlns:a16="http://schemas.microsoft.com/office/drawing/2014/main" id="{AA4A78EC-6E25-CB64-8758-D3143F0EC56B}"/>
              </a:ext>
            </a:extLst>
          </p:cNvPr>
          <p:cNvSpPr>
            <a:spLocks noGrp="1"/>
          </p:cNvSpPr>
          <p:nvPr>
            <p:ph type="body" sz="quarter" idx="13"/>
          </p:nvPr>
        </p:nvSpPr>
        <p:spPr>
          <a:xfrm>
            <a:off x="612775" y="4473575"/>
            <a:ext cx="6654800" cy="1544638"/>
          </a:xfrm>
        </p:spPr>
        <p:txBody>
          <a:bodyPr anchor="b">
            <a:normAutofit/>
          </a:bodyPr>
          <a:lstStyle>
            <a:lvl1pPr marL="0" indent="0">
              <a:buNone/>
              <a:defRPr sz="2200"/>
            </a:lvl1pPr>
          </a:lstStyle>
          <a:p>
            <a:pPr lvl="0"/>
            <a:r>
              <a:rPr lang="en-US" dirty="0"/>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027B902-09B5-4324-8310-59625360F035}" type="datetime1">
              <a:rPr lang="en-US" smtClean="0"/>
              <a:t>12/8/2025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2146729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3CF6B10-9A05-A63E-2BC3-C8D55D0D26F5}"/>
              </a:ext>
            </a:extLst>
          </p:cNvPr>
          <p:cNvSpPr>
            <a:spLocks noGrp="1"/>
          </p:cNvSpPr>
          <p:nvPr>
            <p:ph type="title"/>
          </p:nvPr>
        </p:nvSpPr>
        <p:spPr>
          <a:xfrm>
            <a:off x="612648" y="854238"/>
            <a:ext cx="7876287" cy="3592629"/>
          </a:xfrm>
        </p:spPr>
        <p:txBody>
          <a:bodyPr anchor="b">
            <a:normAutofit/>
          </a:bodyPr>
          <a:lstStyle>
            <a:lvl1pPr>
              <a:defRPr sz="7200">
                <a:solidFill>
                  <a:schemeClr val="bg1"/>
                </a:solidFill>
                <a:highlight>
                  <a:srgbClr val="000000"/>
                </a:highlight>
              </a:defRPr>
            </a:lvl1pPr>
          </a:lstStyle>
          <a:p>
            <a:r>
              <a:rPr lang="en-US" dirty="0"/>
              <a:t>Click to edit Master title style</a:t>
            </a:r>
          </a:p>
        </p:txBody>
      </p:sp>
      <p:sp>
        <p:nvSpPr>
          <p:cNvPr id="11" name="Text Placeholder 10">
            <a:extLst>
              <a:ext uri="{FF2B5EF4-FFF2-40B4-BE49-F238E27FC236}">
                <a16:creationId xmlns:a16="http://schemas.microsoft.com/office/drawing/2014/main" id="{0FA8333A-04DC-D74B-258C-1EB6D22D4BAC}"/>
              </a:ext>
            </a:extLst>
          </p:cNvPr>
          <p:cNvSpPr>
            <a:spLocks noGrp="1"/>
          </p:cNvSpPr>
          <p:nvPr>
            <p:ph type="body" sz="quarter" idx="13"/>
          </p:nvPr>
        </p:nvSpPr>
        <p:spPr>
          <a:xfrm>
            <a:off x="612775" y="4616450"/>
            <a:ext cx="7377113" cy="1016000"/>
          </a:xfrm>
        </p:spPr>
        <p:txBody>
          <a:bodyPr>
            <a:normAutofit/>
          </a:bodyPr>
          <a:lstStyle>
            <a:lvl1pPr marL="0" indent="0">
              <a:buNone/>
              <a:defRPr sz="2000"/>
            </a:lvl1pPr>
          </a:lstStyle>
          <a:p>
            <a:pPr lvl="0"/>
            <a:r>
              <a:rPr lang="en-US" dirty="0"/>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CB91A11-88E2-4BD0-90A5-503C684B9CC0}" type="datetime1">
              <a:rPr lang="en-US" smtClean="0"/>
              <a:t>12/8/2025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191482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6B19A73-9EF0-435E-951F-A4ACE59FBD85}" type="datetime1">
              <a:rPr lang="en-US" smtClean="0"/>
              <a:t>12/8/2025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5073824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lumMod val="1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C495B9-31B7-A921-454B-E736C53FF6FD}"/>
              </a:ext>
            </a:extLst>
          </p:cNvPr>
          <p:cNvSpPr>
            <a:spLocks noGrp="1"/>
          </p:cNvSpPr>
          <p:nvPr>
            <p:ph type="title"/>
          </p:nvPr>
        </p:nvSpPr>
        <p:spPr>
          <a:xfrm>
            <a:off x="365760" y="1801368"/>
            <a:ext cx="8602201" cy="4572000"/>
          </a:xfrm>
        </p:spPr>
        <p:txBody>
          <a:bodyPr anchor="b">
            <a:normAutofit/>
          </a:bodyPr>
          <a:lstStyle>
            <a:lvl1pPr>
              <a:defRPr sz="6000">
                <a:solidFill>
                  <a:schemeClr val="bg1"/>
                </a:solidFill>
                <a:highlight>
                  <a:srgbClr val="FFFFFF"/>
                </a:highlight>
              </a:defRPr>
            </a:lvl1pPr>
          </a:lstStyle>
          <a:p>
            <a:r>
              <a:rPr lang="en-US"/>
              <a:t>Click to edit Master title style</a:t>
            </a:r>
          </a:p>
        </p:txBody>
      </p:sp>
      <p:sp>
        <p:nvSpPr>
          <p:cNvPr id="3" name="Date Placeholder 2">
            <a:extLst>
              <a:ext uri="{FF2B5EF4-FFF2-40B4-BE49-F238E27FC236}">
                <a16:creationId xmlns:a16="http://schemas.microsoft.com/office/drawing/2014/main" id="{8AF88F44-4C4F-85C2-1FE6-2123E5283326}"/>
              </a:ext>
            </a:extLst>
          </p:cNvPr>
          <p:cNvSpPr>
            <a:spLocks noGrp="1"/>
          </p:cNvSpPr>
          <p:nvPr>
            <p:ph type="dt" sz="half" idx="10"/>
          </p:nvPr>
        </p:nvSpPr>
        <p:spPr>
          <a:xfrm>
            <a:off x="137160" y="85237"/>
            <a:ext cx="3494314" cy="365125"/>
          </a:xfrm>
        </p:spPr>
        <p:txBody>
          <a:bodyPr/>
          <a:lstStyle/>
          <a:p>
            <a:fld id="{D291CE83-67BA-4B15-B48A-7DC5C0636664}" type="datetime1">
              <a:rPr lang="en-US" smtClean="0"/>
              <a:t>12/8/2025</a:t>
            </a:fld>
            <a:endParaRPr lang="en-US" dirty="0"/>
          </a:p>
        </p:txBody>
      </p:sp>
      <p:sp>
        <p:nvSpPr>
          <p:cNvPr id="7" name="Footer Placeholder 6">
            <a:extLst>
              <a:ext uri="{FF2B5EF4-FFF2-40B4-BE49-F238E27FC236}">
                <a16:creationId xmlns:a16="http://schemas.microsoft.com/office/drawing/2014/main" id="{04FA8B22-3C74-0DF4-C4FE-B5F3DD109F7E}"/>
              </a:ext>
            </a:extLst>
          </p:cNvPr>
          <p:cNvSpPr>
            <a:spLocks noGrp="1"/>
          </p:cNvSpPr>
          <p:nvPr>
            <p:ph type="ftr" sz="quarter" idx="11"/>
          </p:nvPr>
        </p:nvSpPr>
        <p:spPr>
          <a:xfrm>
            <a:off x="8847493" y="85237"/>
            <a:ext cx="2805405" cy="365125"/>
          </a:xfrm>
        </p:spPr>
        <p:txBody>
          <a:bodyPr/>
          <a:lstStyle/>
          <a:p>
            <a:r>
              <a:rPr lang="en-US"/>
              <a:t>Sample Footer Text</a:t>
            </a:r>
            <a:endParaRPr lang="en-US" dirty="0"/>
          </a:p>
        </p:txBody>
      </p:sp>
      <p:sp>
        <p:nvSpPr>
          <p:cNvPr id="8" name="Slide Number Placeholder 7">
            <a:extLst>
              <a:ext uri="{FF2B5EF4-FFF2-40B4-BE49-F238E27FC236}">
                <a16:creationId xmlns:a16="http://schemas.microsoft.com/office/drawing/2014/main" id="{0CEEDE28-9EB0-1179-9BB8-354B44AFCA1F}"/>
              </a:ext>
            </a:extLst>
          </p:cNvPr>
          <p:cNvSpPr>
            <a:spLocks noGrp="1"/>
          </p:cNvSpPr>
          <p:nvPr>
            <p:ph type="sldNum" sz="quarter" idx="12"/>
          </p:nvPr>
        </p:nvSpPr>
        <p:spPr>
          <a:xfrm>
            <a:off x="11681926" y="85237"/>
            <a:ext cx="379443"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992682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914400" cy="365125"/>
          </a:xfrm>
          <a:prstGeom prst="rect">
            <a:avLst/>
          </a:prstGeom>
        </p:spPr>
        <p:txBody>
          <a:bodyPr vert="horz" lIns="91440" tIns="45720" rIns="91440" bIns="45720" rtlCol="0" anchor="ctr"/>
          <a:lstStyle>
            <a:lvl1pPr algn="l" rtl="0">
              <a:defRPr sz="900">
                <a:solidFill>
                  <a:schemeClr val="tx1"/>
                </a:solidFill>
                <a:latin typeface="+mn-lt"/>
              </a:defRPr>
            </a:lvl1pPr>
          </a:lstStyle>
          <a:p>
            <a:fld id="{D291CE83-67BA-4B15-B48A-7DC5C0636664}" type="datetime1">
              <a:rPr lang="en-US" smtClean="0"/>
              <a:pPr/>
              <a:t>12/8/2025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47493" y="6453002"/>
            <a:ext cx="2805405" cy="365125"/>
          </a:xfrm>
          <a:prstGeom prst="rect">
            <a:avLst/>
          </a:prstGeom>
        </p:spPr>
        <p:txBody>
          <a:bodyPr vert="horz" lIns="91440" tIns="45720" rIns="91440" bIns="45720" rtlCol="0" anchor="ctr"/>
          <a:lstStyle>
            <a:lvl1pPr algn="r" rtl="0">
              <a:defRPr sz="900">
                <a:solidFill>
                  <a:schemeClr val="tx1"/>
                </a:solidFill>
                <a:latin typeface="+mn-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81926" y="6453002"/>
            <a:ext cx="379443" cy="365125"/>
          </a:xfrm>
          <a:prstGeom prst="rect">
            <a:avLst/>
          </a:prstGeom>
        </p:spPr>
        <p:txBody>
          <a:bodyPr vert="horz" lIns="91440" tIns="45720" rIns="91440" bIns="45720" rtlCol="0" anchor="ctr"/>
          <a:lstStyle>
            <a:lvl1pPr algn="r" rtl="0">
              <a:defRPr sz="900">
                <a:solidFill>
                  <a:schemeClr val="tx1"/>
                </a:solidFill>
                <a:latin typeface="+mn-l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06002012"/>
      </p:ext>
    </p:extLst>
  </p:cSld>
  <p:clrMap bg1="lt1" tx1="dk1" bg2="lt2" tx2="dk2" accent1="accent1" accent2="accent2" accent3="accent3" accent4="accent4" accent5="accent5" accent6="accent6" hlink="hlink" folHlink="folHlink"/>
  <p:sldLayoutIdLst>
    <p:sldLayoutId id="2147483789" r:id="rId1"/>
    <p:sldLayoutId id="2147483795" r:id="rId2"/>
    <p:sldLayoutId id="2147483858" r:id="rId3"/>
    <p:sldLayoutId id="2147483790" r:id="rId4"/>
    <p:sldLayoutId id="2147483788" r:id="rId5"/>
    <p:sldLayoutId id="2147483785" r:id="rId6"/>
    <p:sldLayoutId id="2147483786" r:id="rId7"/>
    <p:sldLayoutId id="2147483787" r:id="rId8"/>
    <p:sldLayoutId id="2147483791" r:id="rId9"/>
    <p:sldLayoutId id="2147483792" r:id="rId10"/>
    <p:sldLayoutId id="2147483850" r:id="rId11"/>
    <p:sldLayoutId id="2147483857" r:id="rId12"/>
    <p:sldLayoutId id="2147483796" r:id="rId13"/>
    <p:sldLayoutId id="2147483797" r:id="rId14"/>
    <p:sldLayoutId id="2147483798" r:id="rId15"/>
    <p:sldLayoutId id="2147483799" r:id="rId16"/>
    <p:sldLayoutId id="2147483810" r:id="rId17"/>
    <p:sldLayoutId id="2147483811" r:id="rId18"/>
    <p:sldLayoutId id="2147483812" r:id="rId19"/>
    <p:sldLayoutId id="2147483809" r:id="rId20"/>
    <p:sldLayoutId id="2147483852" r:id="rId21"/>
    <p:sldLayoutId id="2147483805" r:id="rId22"/>
    <p:sldLayoutId id="2147483806" r:id="rId23"/>
    <p:sldLayoutId id="2147483813" r:id="rId24"/>
    <p:sldLayoutId id="2147483814" r:id="rId25"/>
    <p:sldLayoutId id="2147483801" r:id="rId26"/>
    <p:sldLayoutId id="2147483802" r:id="rId27"/>
    <p:sldLayoutId id="2147483815" r:id="rId28"/>
    <p:sldLayoutId id="2147483853" r:id="rId29"/>
    <p:sldLayoutId id="2147483854" r:id="rId30"/>
    <p:sldLayoutId id="2147483803" r:id="rId31"/>
    <p:sldLayoutId id="2147483804" r:id="rId32"/>
    <p:sldLayoutId id="2147483816" r:id="rId33"/>
    <p:sldLayoutId id="2147483817" r:id="rId34"/>
    <p:sldLayoutId id="2147483841" r:id="rId35"/>
    <p:sldLayoutId id="2147483842" r:id="rId36"/>
    <p:sldLayoutId id="2147483843" r:id="rId37"/>
    <p:sldLayoutId id="2147483844" r:id="rId38"/>
    <p:sldLayoutId id="2147483845" r:id="rId39"/>
    <p:sldLayoutId id="2147483818" r:id="rId40"/>
    <p:sldLayoutId id="2147483819" r:id="rId41"/>
    <p:sldLayoutId id="2147483820" r:id="rId42"/>
    <p:sldLayoutId id="2147483821" r:id="rId43"/>
    <p:sldLayoutId id="2147483855" r:id="rId44"/>
    <p:sldLayoutId id="2147483856" r:id="rId45"/>
    <p:sldLayoutId id="2147483822" r:id="rId46"/>
    <p:sldLayoutId id="2147483823" r:id="rId47"/>
    <p:sldLayoutId id="2147483824" r:id="rId48"/>
    <p:sldLayoutId id="2147483825" r:id="rId49"/>
    <p:sldLayoutId id="2147483826" r:id="rId50"/>
    <p:sldLayoutId id="2147483827" r:id="rId51"/>
    <p:sldLayoutId id="2147483828" r:id="rId52"/>
    <p:sldLayoutId id="2147483829" r:id="rId53"/>
    <p:sldLayoutId id="2147483830" r:id="rId54"/>
    <p:sldLayoutId id="2147483831" r:id="rId55"/>
    <p:sldLayoutId id="2147483832" r:id="rId56"/>
  </p:sldLayoutIdLst>
  <p:hf sldNum="0" hdr="0" ftr="0" dt="0"/>
  <p:txStyles>
    <p:titleStyle>
      <a:lvl1pPr algn="l" defTabSz="914400" rtl="0" eaLnBrk="1" latinLnBrk="0" hangingPunct="1">
        <a:lnSpc>
          <a:spcPct val="100000"/>
        </a:lnSpc>
        <a:spcBef>
          <a:spcPct val="0"/>
        </a:spcBef>
        <a:buNone/>
        <a:defRPr sz="4000" b="1" i="0"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0.jpe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D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6B2F40-14D7-DBE7-986B-5A08C6F83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97413" cy="6867701"/>
          </a:xfrm>
          <a:prstGeom prst="rect">
            <a:avLst/>
          </a:prstGeom>
        </p:spPr>
      </p:pic>
      <p:sp>
        <p:nvSpPr>
          <p:cNvPr id="10" name="TextBox 9">
            <a:extLst>
              <a:ext uri="{FF2B5EF4-FFF2-40B4-BE49-F238E27FC236}">
                <a16:creationId xmlns:a16="http://schemas.microsoft.com/office/drawing/2014/main" id="{99F484B1-0A4F-A304-2128-BACB0CC28C2A}"/>
              </a:ext>
            </a:extLst>
          </p:cNvPr>
          <p:cNvSpPr txBox="1"/>
          <p:nvPr/>
        </p:nvSpPr>
        <p:spPr>
          <a:xfrm>
            <a:off x="5799371" y="2518152"/>
            <a:ext cx="5746084" cy="1569660"/>
          </a:xfrm>
          <a:prstGeom prst="rect">
            <a:avLst/>
          </a:prstGeom>
          <a:noFill/>
        </p:spPr>
        <p:txBody>
          <a:bodyPr wrap="square" rtlCol="0">
            <a:spAutoFit/>
          </a:bodyPr>
          <a:lstStyle/>
          <a:p>
            <a:pPr algn="l"/>
            <a:r>
              <a:rPr lang="en-US" sz="4800" dirty="0">
                <a:latin typeface="Blackadder ITC" panose="02000000000000000000" pitchFamily="2" charset="0"/>
                <a:ea typeface="Blackadder ITC" panose="02000000000000000000" pitchFamily="2" charset="0"/>
              </a:rPr>
              <a:t>Remembering</a:t>
            </a:r>
          </a:p>
          <a:p>
            <a:pPr algn="l"/>
            <a:r>
              <a:rPr lang="en-US" sz="4800" dirty="0">
                <a:latin typeface="Blackadder ITC" panose="02000000000000000000" pitchFamily="2" charset="0"/>
                <a:ea typeface="Blackadder ITC" panose="02000000000000000000" pitchFamily="2" charset="0"/>
              </a:rPr>
              <a:t>Prof. </a:t>
            </a:r>
            <a:r>
              <a:rPr lang="en-US" sz="4800" dirty="0" err="1">
                <a:latin typeface="Blackadder ITC" panose="02000000000000000000" pitchFamily="2" charset="0"/>
                <a:ea typeface="Blackadder ITC" panose="02000000000000000000" pitchFamily="2" charset="0"/>
              </a:rPr>
              <a:t>Naresh</a:t>
            </a:r>
            <a:r>
              <a:rPr lang="en-US" sz="4800" dirty="0">
                <a:latin typeface="Blackadder ITC" panose="02000000000000000000" pitchFamily="2" charset="0"/>
                <a:ea typeface="Blackadder ITC" panose="02000000000000000000" pitchFamily="2" charset="0"/>
              </a:rPr>
              <a:t> </a:t>
            </a:r>
            <a:r>
              <a:rPr lang="en-US" sz="4800" dirty="0" err="1">
                <a:latin typeface="Blackadder ITC" panose="02000000000000000000" pitchFamily="2" charset="0"/>
                <a:ea typeface="Blackadder ITC" panose="02000000000000000000" pitchFamily="2" charset="0"/>
              </a:rPr>
              <a:t>Dadhich</a:t>
            </a:r>
            <a:r>
              <a:rPr lang="en-US" sz="4800" dirty="0">
                <a:latin typeface="Blackadder ITC" panose="02000000000000000000" pitchFamily="2" charset="0"/>
                <a:ea typeface="Blackadder ITC" panose="02000000000000000000" pitchFamily="2" charset="0"/>
              </a:rPr>
              <a:t> …</a:t>
            </a:r>
          </a:p>
        </p:txBody>
      </p:sp>
      <p:sp>
        <p:nvSpPr>
          <p:cNvPr id="11" name="Rounded Rectangle 10"/>
          <p:cNvSpPr/>
          <p:nvPr/>
        </p:nvSpPr>
        <p:spPr>
          <a:xfrm>
            <a:off x="0" y="0"/>
            <a:ext cx="12192000" cy="6858000"/>
          </a:xfrm>
          <a:prstGeom prst="roundRect">
            <a:avLst/>
          </a:prstGeom>
          <a:noFill/>
          <a:ln w="762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423895140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DC"/>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16FA436-BD3E-568D-3F10-4326249B5BAE}"/>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7133689" y="1492028"/>
            <a:ext cx="4572000" cy="4014265"/>
          </a:xfrm>
        </p:spPr>
        <p:txBody>
          <a:bodyPr>
            <a:noAutofit/>
          </a:bodyPr>
          <a:lstStyle/>
          <a:p>
            <a:pPr>
              <a:spcBef>
                <a:spcPts val="2500"/>
              </a:spcBef>
              <a:buSzPct val="200000"/>
              <a:buBlip>
                <a:blip r:embed="rId3">
                  <a:extLst>
                    <a:ext uri="{96DAC541-7B7A-43D3-8B79-37D633B846F1}">
                      <asvg:svgBlip xmlns:asvg="http://schemas.microsoft.com/office/drawing/2016/SVG/main" r:embed="rId4"/>
                    </a:ext>
                  </a:extLst>
                </a:blip>
              </a:buBlip>
            </a:pPr>
            <a:r>
              <a:rPr lang="en-US" sz="1800" dirty="0">
                <a:latin typeface="Book Antiqua" panose="02040602050305030304" pitchFamily="18" charset="0"/>
                <a:ea typeface="ADLaM Display" panose="02010000000000000000" pitchFamily="2" charset="0"/>
                <a:cs typeface="ADLaM Display" panose="02010000000000000000" pitchFamily="2" charset="0"/>
              </a:rPr>
              <a:t>A general relativist with significant contribution to gravitational research.</a:t>
            </a:r>
          </a:p>
          <a:p>
            <a:pPr>
              <a:spcBef>
                <a:spcPts val="2500"/>
              </a:spcBef>
              <a:buSzPct val="200000"/>
              <a:buBlip>
                <a:blip r:embed="rId3">
                  <a:extLst>
                    <a:ext uri="{96DAC541-7B7A-43D3-8B79-37D633B846F1}">
                      <asvg:svgBlip xmlns:asvg="http://schemas.microsoft.com/office/drawing/2016/SVG/main" r:embed="rId4"/>
                    </a:ext>
                  </a:extLst>
                </a:blip>
              </a:buBlip>
            </a:pPr>
            <a:r>
              <a:rPr sz="1800" dirty="0">
                <a:latin typeface="Book Antiqua" panose="02040602050305030304" pitchFamily="18" charset="0"/>
                <a:ea typeface="ADLaM Display" panose="02010000000000000000" pitchFamily="2" charset="0"/>
                <a:cs typeface="ADLaM Display" panose="02010000000000000000" pitchFamily="2" charset="0"/>
              </a:rPr>
              <a:t>Co-founder and </a:t>
            </a:r>
            <a:r>
              <a:rPr lang="en-US" sz="1800" dirty="0">
                <a:latin typeface="Book Antiqua" panose="02040602050305030304" pitchFamily="18" charset="0"/>
                <a:ea typeface="ADLaM Display" panose="02010000000000000000" pitchFamily="2" charset="0"/>
                <a:cs typeface="ADLaM Display" panose="02010000000000000000" pitchFamily="2" charset="0"/>
              </a:rPr>
              <a:t>former </a:t>
            </a:r>
            <a:r>
              <a:rPr sz="1800" dirty="0">
                <a:latin typeface="Book Antiqua" panose="02040602050305030304" pitchFamily="18" charset="0"/>
                <a:ea typeface="ADLaM Display" panose="02010000000000000000" pitchFamily="2" charset="0"/>
                <a:cs typeface="ADLaM Display" panose="02010000000000000000" pitchFamily="2" charset="0"/>
              </a:rPr>
              <a:t>director of </a:t>
            </a:r>
            <a:r>
              <a:rPr lang="en-US" sz="1800" dirty="0">
                <a:latin typeface="Book Antiqua" panose="02040602050305030304" pitchFamily="18" charset="0"/>
                <a:ea typeface="ADLaM Display" panose="02010000000000000000" pitchFamily="2" charset="0"/>
                <a:cs typeface="ADLaM Display" panose="02010000000000000000" pitchFamily="2" charset="0"/>
              </a:rPr>
              <a:t>the Inter-University Center for Astronomy and Astrophysics (IUCAA), Pune, India.</a:t>
            </a:r>
          </a:p>
          <a:p>
            <a:pPr>
              <a:spcBef>
                <a:spcPts val="2500"/>
              </a:spcBef>
              <a:buSzPct val="200000"/>
              <a:buBlip>
                <a:blip r:embed="rId3">
                  <a:extLst>
                    <a:ext uri="{96DAC541-7B7A-43D3-8B79-37D633B846F1}">
                      <asvg:svgBlip xmlns:asvg="http://schemas.microsoft.com/office/drawing/2016/SVG/main" r:embed="rId4"/>
                    </a:ext>
                  </a:extLst>
                </a:blip>
              </a:buBlip>
            </a:pPr>
            <a:r>
              <a:rPr lang="en-US" sz="1800" dirty="0">
                <a:latin typeface="Book Antiqua" panose="02040602050305030304" pitchFamily="18" charset="0"/>
                <a:ea typeface="ADLaM Display" panose="02010000000000000000" pitchFamily="2" charset="0"/>
                <a:cs typeface="ADLaM Display" panose="02010000000000000000" pitchFamily="2" charset="0"/>
              </a:rPr>
              <a:t>Mentored generations of theoretical physicists and </a:t>
            </a:r>
            <a:r>
              <a:rPr sz="1800" dirty="0">
                <a:latin typeface="Book Antiqua" panose="02040602050305030304" pitchFamily="18" charset="0"/>
                <a:ea typeface="ADLaM Display" panose="02010000000000000000" pitchFamily="2" charset="0"/>
                <a:cs typeface="ADLaM Display" panose="02010000000000000000" pitchFamily="2" charset="0"/>
              </a:rPr>
              <a:t>connected science with social responsibility and activism.</a:t>
            </a:r>
            <a:endParaRPr lang="en-US" sz="1800" dirty="0">
              <a:latin typeface="Book Antiqua" panose="02040602050305030304" pitchFamily="18" charset="0"/>
              <a:ea typeface="ADLaM Display" panose="02010000000000000000" pitchFamily="2" charset="0"/>
              <a:cs typeface="ADLaM Display" panose="02010000000000000000" pitchFamily="2" charset="0"/>
            </a:endParaRPr>
          </a:p>
        </p:txBody>
      </p:sp>
      <p:pic>
        <p:nvPicPr>
          <p:cNvPr id="10" name="Picture 9">
            <a:extLst>
              <a:ext uri="{FF2B5EF4-FFF2-40B4-BE49-F238E27FC236}">
                <a16:creationId xmlns:a16="http://schemas.microsoft.com/office/drawing/2014/main" id="{B8988BBB-81AE-37B3-E1AE-7F1E32A328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490" y="763772"/>
            <a:ext cx="6259597" cy="5387269"/>
          </a:xfrm>
          <a:prstGeom prst="rect">
            <a:avLst/>
          </a:prstGeom>
        </p:spPr>
      </p:pic>
      <p:sp>
        <p:nvSpPr>
          <p:cNvPr id="11" name="Rounded Rectangle 10"/>
          <p:cNvSpPr/>
          <p:nvPr/>
        </p:nvSpPr>
        <p:spPr>
          <a:xfrm>
            <a:off x="0" y="0"/>
            <a:ext cx="12192000" cy="6858000"/>
          </a:xfrm>
          <a:prstGeom prst="roundRect">
            <a:avLst/>
          </a:prstGeom>
          <a:noFill/>
          <a:ln w="762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987359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DC"/>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1E7A385-2F6D-67B6-5C1C-2B2F65FE2F55}"/>
              </a:ext>
            </a:extLst>
          </p:cNvPr>
          <p:cNvSpPr>
            <a:spLocks noGrp="1"/>
          </p:cNvSpPr>
          <p:nvPr>
            <p:ph idx="1"/>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183074" y="1660769"/>
            <a:ext cx="9545318" cy="3836644"/>
          </a:xfrm>
        </p:spPr>
        <p:txBody>
          <a:bodyPr>
            <a:noAutofit/>
          </a:bodyPr>
          <a:lstStyle/>
          <a:p>
            <a:pPr marL="342900" lvl="1" indent="-342900">
              <a:buSzPct val="200000"/>
              <a:buBlip>
                <a:blip r:embed="rId3">
                  <a:extLst>
                    <a:ext uri="{96DAC541-7B7A-43D3-8B79-37D633B846F1}">
                      <asvg:svgBlip xmlns:asvg="http://schemas.microsoft.com/office/drawing/2016/SVG/main" r:embed="rId4"/>
                    </a:ext>
                  </a:extLst>
                </a:blip>
              </a:buBlip>
            </a:pPr>
            <a:r>
              <a:rPr lang="en-US" sz="2000" dirty="0">
                <a:latin typeface="Book Antiqua" panose="02000000000000000000" pitchFamily="2" charset="0"/>
                <a:ea typeface="Book Antiqua" panose="02000000000000000000" pitchFamily="2" charset="0"/>
                <a:cs typeface="Angsana New" panose="02020603050405020304" pitchFamily="18" charset="-34"/>
              </a:rPr>
              <a:t>Prof.</a:t>
            </a:r>
            <a:r>
              <a:rPr sz="2000" dirty="0">
                <a:latin typeface="Book Antiqua" panose="02000000000000000000" pitchFamily="2" charset="0"/>
                <a:ea typeface="Book Antiqua" panose="02000000000000000000" pitchFamily="2" charset="0"/>
                <a:cs typeface="Angsana New" panose="02020603050405020304" pitchFamily="18" charset="-34"/>
              </a:rPr>
              <a:t> Dadhich </a:t>
            </a:r>
            <a:r>
              <a:rPr lang="en-US" sz="2000" dirty="0">
                <a:latin typeface="Book Antiqua" panose="02000000000000000000" pitchFamily="2" charset="0"/>
                <a:ea typeface="Book Antiqua" panose="02000000000000000000" pitchFamily="2" charset="0"/>
                <a:cs typeface="Angsana New" panose="02020603050405020304" pitchFamily="18" charset="-34"/>
              </a:rPr>
              <a:t>hailed from a village in interiors of Rajasthan, India.</a:t>
            </a:r>
          </a:p>
          <a:p>
            <a:pPr marL="342900" lvl="1" indent="-342900">
              <a:buSzPct val="200000"/>
              <a:buBlip>
                <a:blip r:embed="rId3">
                  <a:extLst>
                    <a:ext uri="{96DAC541-7B7A-43D3-8B79-37D633B846F1}">
                      <asvg:svgBlip xmlns:asvg="http://schemas.microsoft.com/office/drawing/2016/SVG/main" r:embed="rId4"/>
                    </a:ext>
                  </a:extLst>
                </a:blip>
              </a:buBlip>
            </a:pPr>
            <a:endParaRPr lang="en-US" sz="2000" dirty="0">
              <a:latin typeface="Book Antiqua" panose="02000000000000000000" pitchFamily="2" charset="0"/>
              <a:ea typeface="Book Antiqua" panose="02000000000000000000" pitchFamily="2" charset="0"/>
              <a:cs typeface="Angsana New" panose="02020603050405020304" pitchFamily="18" charset="-34"/>
            </a:endParaRPr>
          </a:p>
          <a:p>
            <a:pPr marL="342900" lvl="1" indent="-342900">
              <a:buSzPct val="200000"/>
              <a:buBlip>
                <a:blip r:embed="rId3">
                  <a:extLst>
                    <a:ext uri="{96DAC541-7B7A-43D3-8B79-37D633B846F1}">
                      <asvg:svgBlip xmlns:asvg="http://schemas.microsoft.com/office/drawing/2016/SVG/main" r:embed="rId4"/>
                    </a:ext>
                  </a:extLst>
                </a:blip>
              </a:buBlip>
            </a:pPr>
            <a:r>
              <a:rPr sz="2000" dirty="0">
                <a:latin typeface="Book Antiqua" panose="02000000000000000000" pitchFamily="2" charset="0"/>
                <a:ea typeface="Book Antiqua" panose="02000000000000000000" pitchFamily="2" charset="0"/>
                <a:cs typeface="Angsana New" panose="02020603050405020304" pitchFamily="18" charset="-34"/>
              </a:rPr>
              <a:t>He pursued </a:t>
            </a:r>
            <a:r>
              <a:rPr lang="en-US" sz="2000" dirty="0">
                <a:latin typeface="Book Antiqua" panose="02000000000000000000" pitchFamily="2" charset="0"/>
                <a:ea typeface="Book Antiqua" panose="02000000000000000000" pitchFamily="2" charset="0"/>
                <a:cs typeface="Angsana New" panose="02020603050405020304" pitchFamily="18" charset="-34"/>
              </a:rPr>
              <a:t>BSc at </a:t>
            </a:r>
            <a:r>
              <a:rPr sz="2000" dirty="0">
                <a:latin typeface="Book Antiqua" panose="02000000000000000000" pitchFamily="2" charset="0"/>
                <a:ea typeface="Book Antiqua" panose="02000000000000000000" pitchFamily="2" charset="0"/>
                <a:cs typeface="Angsana New" panose="02020603050405020304" pitchFamily="18" charset="-34"/>
              </a:rPr>
              <a:t>B</a:t>
            </a:r>
            <a:r>
              <a:rPr lang="en-US" sz="2000" dirty="0">
                <a:latin typeface="Book Antiqua" panose="02000000000000000000" pitchFamily="2" charset="0"/>
                <a:ea typeface="Book Antiqua" panose="02000000000000000000" pitchFamily="2" charset="0"/>
                <a:cs typeface="Angsana New" panose="02020603050405020304" pitchFamily="18" charset="-34"/>
              </a:rPr>
              <a:t>irla </a:t>
            </a:r>
            <a:r>
              <a:rPr sz="2000" dirty="0">
                <a:latin typeface="Book Antiqua" panose="02000000000000000000" pitchFamily="2" charset="0"/>
                <a:ea typeface="Book Antiqua" panose="02000000000000000000" pitchFamily="2" charset="0"/>
                <a:cs typeface="Angsana New" panose="02020603050405020304" pitchFamily="18" charset="-34"/>
              </a:rPr>
              <a:t>I</a:t>
            </a:r>
            <a:r>
              <a:rPr lang="en-US" sz="2000" dirty="0">
                <a:latin typeface="Book Antiqua" panose="02000000000000000000" pitchFamily="2" charset="0"/>
                <a:ea typeface="Book Antiqua" panose="02000000000000000000" pitchFamily="2" charset="0"/>
                <a:cs typeface="Angsana New" panose="02020603050405020304" pitchFamily="18" charset="-34"/>
              </a:rPr>
              <a:t>nstitute of </a:t>
            </a:r>
            <a:r>
              <a:rPr sz="2000" dirty="0">
                <a:latin typeface="Book Antiqua" panose="02000000000000000000" pitchFamily="2" charset="0"/>
                <a:ea typeface="Book Antiqua" panose="02000000000000000000" pitchFamily="2" charset="0"/>
                <a:cs typeface="Angsana New" panose="02020603050405020304" pitchFamily="18" charset="-34"/>
              </a:rPr>
              <a:t>T</a:t>
            </a:r>
            <a:r>
              <a:rPr lang="en-US" sz="2000" dirty="0">
                <a:latin typeface="Book Antiqua" panose="02000000000000000000" pitchFamily="2" charset="0"/>
                <a:ea typeface="Book Antiqua" panose="02000000000000000000" pitchFamily="2" charset="0"/>
                <a:cs typeface="Angsana New" panose="02020603050405020304" pitchFamily="18" charset="-34"/>
              </a:rPr>
              <a:t>echnology and Science (BITS),</a:t>
            </a:r>
            <a:r>
              <a:rPr sz="2000" dirty="0">
                <a:latin typeface="Book Antiqua" panose="02000000000000000000" pitchFamily="2" charset="0"/>
                <a:ea typeface="Book Antiqua" panose="02000000000000000000" pitchFamily="2" charset="0"/>
                <a:cs typeface="Angsana New" panose="02020603050405020304" pitchFamily="18" charset="-34"/>
              </a:rPr>
              <a:t> </a:t>
            </a:r>
            <a:r>
              <a:rPr sz="2000" dirty="0" err="1">
                <a:latin typeface="Book Antiqua" panose="02000000000000000000" pitchFamily="2" charset="0"/>
                <a:ea typeface="Book Antiqua" panose="02000000000000000000" pitchFamily="2" charset="0"/>
                <a:cs typeface="Angsana New" panose="02020603050405020304" pitchFamily="18" charset="-34"/>
              </a:rPr>
              <a:t>Pilani</a:t>
            </a:r>
            <a:r>
              <a:rPr sz="2000" dirty="0">
                <a:latin typeface="Book Antiqua" panose="02000000000000000000" pitchFamily="2" charset="0"/>
                <a:ea typeface="Book Antiqua" panose="02000000000000000000" pitchFamily="2" charset="0"/>
                <a:cs typeface="Angsana New" panose="02020603050405020304" pitchFamily="18" charset="-34"/>
              </a:rPr>
              <a:t> and</a:t>
            </a:r>
            <a:r>
              <a:rPr lang="en-US" sz="2000" dirty="0">
                <a:latin typeface="Book Antiqua" panose="02000000000000000000" pitchFamily="2" charset="0"/>
                <a:ea typeface="Book Antiqua" panose="02000000000000000000" pitchFamily="2" charset="0"/>
                <a:cs typeface="Angsana New" panose="02020603050405020304" pitchFamily="18" charset="-34"/>
              </a:rPr>
              <a:t> earned MSc from </a:t>
            </a:r>
            <a:r>
              <a:rPr sz="2000" dirty="0">
                <a:latin typeface="Book Antiqua" panose="02000000000000000000" pitchFamily="2" charset="0"/>
                <a:ea typeface="Book Antiqua" panose="02000000000000000000" pitchFamily="2" charset="0"/>
                <a:cs typeface="Angsana New" panose="02020603050405020304" pitchFamily="18" charset="-34"/>
              </a:rPr>
              <a:t>Vallabh Vidyanagar</a:t>
            </a:r>
            <a:r>
              <a:rPr lang="en-US" sz="2000" dirty="0">
                <a:latin typeface="Book Antiqua" panose="02000000000000000000" pitchFamily="2" charset="0"/>
                <a:ea typeface="Book Antiqua" panose="02000000000000000000" pitchFamily="2" charset="0"/>
                <a:cs typeface="Angsana New" panose="02020603050405020304" pitchFamily="18" charset="-34"/>
              </a:rPr>
              <a:t> College (Gold Medal under Sardar Patel University).</a:t>
            </a:r>
            <a:r>
              <a:rPr sz="2000" dirty="0">
                <a:latin typeface="Book Antiqua" panose="02000000000000000000" pitchFamily="2" charset="0"/>
                <a:ea typeface="Book Antiqua" panose="02000000000000000000" pitchFamily="2" charset="0"/>
                <a:cs typeface="Angsana New" panose="02020603050405020304" pitchFamily="18" charset="-34"/>
              </a:rPr>
              <a:t> </a:t>
            </a:r>
            <a:endParaRPr lang="en-US" sz="2000" dirty="0">
              <a:latin typeface="Book Antiqua" panose="02000000000000000000" pitchFamily="2" charset="0"/>
              <a:ea typeface="Book Antiqua" panose="02000000000000000000" pitchFamily="2" charset="0"/>
              <a:cs typeface="Angsana New" panose="02020603050405020304" pitchFamily="18" charset="-34"/>
            </a:endParaRPr>
          </a:p>
          <a:p>
            <a:pPr marL="342900" lvl="1" indent="-342900">
              <a:buSzPct val="200000"/>
              <a:buBlip>
                <a:blip r:embed="rId3">
                  <a:extLst>
                    <a:ext uri="{96DAC541-7B7A-43D3-8B79-37D633B846F1}">
                      <asvg:svgBlip xmlns:asvg="http://schemas.microsoft.com/office/drawing/2016/SVG/main" r:embed="rId4"/>
                    </a:ext>
                  </a:extLst>
                </a:blip>
              </a:buBlip>
            </a:pPr>
            <a:endParaRPr lang="en-US" sz="2000" dirty="0">
              <a:latin typeface="Book Antiqua" panose="02000000000000000000" pitchFamily="2" charset="0"/>
              <a:ea typeface="Book Antiqua" panose="02000000000000000000" pitchFamily="2" charset="0"/>
              <a:cs typeface="Angsana New" panose="02020603050405020304" pitchFamily="18" charset="-34"/>
            </a:endParaRPr>
          </a:p>
          <a:p>
            <a:pPr marL="342900" lvl="1" indent="-342900">
              <a:buSzPct val="200000"/>
              <a:buBlip>
                <a:blip r:embed="rId3">
                  <a:extLst>
                    <a:ext uri="{96DAC541-7B7A-43D3-8B79-37D633B846F1}">
                      <asvg:svgBlip xmlns:asvg="http://schemas.microsoft.com/office/drawing/2016/SVG/main" r:embed="rId4"/>
                    </a:ext>
                  </a:extLst>
                </a:blip>
              </a:buBlip>
            </a:pPr>
            <a:r>
              <a:rPr lang="en-US" sz="2000" dirty="0">
                <a:latin typeface="Book Antiqua" panose="02000000000000000000" pitchFamily="2" charset="0"/>
                <a:ea typeface="Book Antiqua" panose="02000000000000000000" pitchFamily="2" charset="0"/>
                <a:cs typeface="Angsana New" panose="02020603050405020304" pitchFamily="18" charset="-34"/>
              </a:rPr>
              <a:t>He</a:t>
            </a:r>
            <a:r>
              <a:rPr sz="2000" dirty="0">
                <a:latin typeface="Book Antiqua" panose="02000000000000000000" pitchFamily="2" charset="0"/>
                <a:ea typeface="Book Antiqua" panose="02000000000000000000" pitchFamily="2" charset="0"/>
                <a:cs typeface="Angsana New" panose="02020603050405020304" pitchFamily="18" charset="-34"/>
              </a:rPr>
              <a:t> earned his doctorate </a:t>
            </a:r>
            <a:r>
              <a:rPr lang="en-US" sz="2000" dirty="0">
                <a:latin typeface="Book Antiqua" panose="02000000000000000000" pitchFamily="2" charset="0"/>
                <a:ea typeface="Book Antiqua" panose="02000000000000000000" pitchFamily="2" charset="0"/>
                <a:cs typeface="Angsana New" panose="02020603050405020304" pitchFamily="18" charset="-34"/>
              </a:rPr>
              <a:t>from the University of Poona, India </a:t>
            </a:r>
            <a:r>
              <a:rPr sz="2000" dirty="0">
                <a:latin typeface="Book Antiqua" panose="02000000000000000000" pitchFamily="2" charset="0"/>
                <a:ea typeface="Book Antiqua" panose="02000000000000000000" pitchFamily="2" charset="0"/>
                <a:cs typeface="Angsana New" panose="02020603050405020304" pitchFamily="18" charset="-34"/>
              </a:rPr>
              <a:t>under Prof. V.V. </a:t>
            </a:r>
            <a:r>
              <a:rPr sz="2000" dirty="0" err="1">
                <a:latin typeface="Book Antiqua" panose="02000000000000000000" pitchFamily="2" charset="0"/>
                <a:ea typeface="Book Antiqua" panose="02000000000000000000" pitchFamily="2" charset="0"/>
                <a:cs typeface="Angsana New" panose="02020603050405020304" pitchFamily="18" charset="-34"/>
              </a:rPr>
              <a:t>Narlikar</a:t>
            </a:r>
            <a:r>
              <a:rPr sz="2000" dirty="0">
                <a:latin typeface="Book Antiqua" panose="02000000000000000000" pitchFamily="2" charset="0"/>
                <a:ea typeface="Book Antiqua" panose="02000000000000000000" pitchFamily="2" charset="0"/>
                <a:cs typeface="Angsana New" panose="02020603050405020304" pitchFamily="18" charset="-34"/>
              </a:rPr>
              <a:t>, focusing on gravitation and cosmology.</a:t>
            </a:r>
            <a:endParaRPr lang="en-US" sz="2000" dirty="0">
              <a:latin typeface="Book Antiqua" panose="02000000000000000000" pitchFamily="2" charset="0"/>
              <a:ea typeface="Book Antiqua" panose="02000000000000000000" pitchFamily="2" charset="0"/>
              <a:cs typeface="Angsana New" panose="02020603050405020304" pitchFamily="18" charset="-34"/>
            </a:endParaRPr>
          </a:p>
        </p:txBody>
      </p:sp>
      <p:sp>
        <p:nvSpPr>
          <p:cNvPr id="9" name="TextBox 8">
            <a:extLst>
              <a:ext uri="{FF2B5EF4-FFF2-40B4-BE49-F238E27FC236}">
                <a16:creationId xmlns:a16="http://schemas.microsoft.com/office/drawing/2014/main" id="{2B5ABEAA-1BE0-1E77-9A9F-74E99B70EEC2}"/>
              </a:ext>
            </a:extLst>
          </p:cNvPr>
          <p:cNvSpPr txBox="1"/>
          <p:nvPr/>
        </p:nvSpPr>
        <p:spPr>
          <a:xfrm>
            <a:off x="648324" y="408890"/>
            <a:ext cx="4591535" cy="523220"/>
          </a:xfrm>
          <a:prstGeom prst="rect">
            <a:avLst/>
          </a:prstGeom>
          <a:noFill/>
        </p:spPr>
        <p:txBody>
          <a:bodyPr wrap="square" rtlCol="0">
            <a:spAutoFit/>
          </a:bodyPr>
          <a:lstStyle/>
          <a:p>
            <a:pPr algn="l"/>
            <a:r>
              <a:rPr lang="en-US" sz="2800" b="1" dirty="0"/>
              <a:t>Early Life and Education</a:t>
            </a:r>
            <a:endParaRPr lang="en-US" sz="2800" dirty="0"/>
          </a:p>
        </p:txBody>
      </p:sp>
      <p:sp>
        <p:nvSpPr>
          <p:cNvPr id="10" name="Rounded Rectangle 9"/>
          <p:cNvSpPr/>
          <p:nvPr/>
        </p:nvSpPr>
        <p:spPr>
          <a:xfrm>
            <a:off x="0" y="0"/>
            <a:ext cx="12192000" cy="6858000"/>
          </a:xfrm>
          <a:prstGeom prst="roundRect">
            <a:avLst/>
          </a:prstGeom>
          <a:noFill/>
          <a:ln w="762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19333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DC"/>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1E7A385-2F6D-67B6-5C1C-2B2F65FE2F55}"/>
              </a:ext>
            </a:extLst>
          </p:cNvPr>
          <p:cNvSpPr>
            <a:spLocks noGrp="1"/>
          </p:cNvSpPr>
          <p:nvPr>
            <p:ph idx="1"/>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200659" y="1212361"/>
            <a:ext cx="9545318" cy="4788341"/>
          </a:xfrm>
        </p:spPr>
        <p:txBody>
          <a:bodyPr>
            <a:noAutofit/>
          </a:bodyPr>
          <a:lstStyle/>
          <a:p>
            <a:pPr marL="342900" lvl="1" indent="-342900">
              <a:buSzPct val="200000"/>
              <a:buBlip>
                <a:blip r:embed="rId3">
                  <a:extLst>
                    <a:ext uri="{96DAC541-7B7A-43D3-8B79-37D633B846F1}">
                      <asvg:svgBlip xmlns:asvg="http://schemas.microsoft.com/office/drawing/2016/SVG/main" r:embed="rId4"/>
                    </a:ext>
                  </a:extLst>
                </a:blip>
              </a:buBlip>
            </a:pPr>
            <a:r>
              <a:rPr lang="en-US" sz="2000" dirty="0">
                <a:latin typeface="Book Antiqua" panose="02000000000000000000" pitchFamily="2" charset="0"/>
                <a:ea typeface="Book Antiqua" panose="02000000000000000000" pitchFamily="2" charset="0"/>
                <a:cs typeface="Angsana New" panose="02020603050405020304" pitchFamily="18" charset="-34"/>
              </a:rPr>
              <a:t>He started at University of Poona as a Lecturer in 1971 and over the years compiled a very productive team of researchers and students in GR and Cosmology. </a:t>
            </a:r>
          </a:p>
          <a:p>
            <a:pPr marL="342900" lvl="1" indent="-342900">
              <a:buSzPct val="200000"/>
              <a:buBlip>
                <a:blip r:embed="rId3">
                  <a:extLst>
                    <a:ext uri="{96DAC541-7B7A-43D3-8B79-37D633B846F1}">
                      <asvg:svgBlip xmlns:asvg="http://schemas.microsoft.com/office/drawing/2016/SVG/main" r:embed="rId4"/>
                    </a:ext>
                  </a:extLst>
                </a:blip>
              </a:buBlip>
            </a:pPr>
            <a:endParaRPr lang="en-US" sz="2000" dirty="0">
              <a:latin typeface="Book Antiqua" panose="02000000000000000000" pitchFamily="2" charset="0"/>
              <a:ea typeface="Book Antiqua" panose="02000000000000000000" pitchFamily="2" charset="0"/>
              <a:cs typeface="Angsana New" panose="02020603050405020304" pitchFamily="18" charset="-34"/>
            </a:endParaRPr>
          </a:p>
          <a:p>
            <a:pPr marL="342900" lvl="1" indent="-342900">
              <a:buSzPct val="200000"/>
              <a:buBlip>
                <a:blip r:embed="rId3">
                  <a:extLst>
                    <a:ext uri="{96DAC541-7B7A-43D3-8B79-37D633B846F1}">
                      <asvg:svgBlip xmlns:asvg="http://schemas.microsoft.com/office/drawing/2016/SVG/main" r:embed="rId4"/>
                    </a:ext>
                  </a:extLst>
                </a:blip>
              </a:buBlip>
            </a:pPr>
            <a:r>
              <a:rPr lang="en-US" sz="2000" dirty="0">
                <a:latin typeface="Book Antiqua" panose="02000000000000000000" pitchFamily="2" charset="0"/>
                <a:ea typeface="Book Antiqua" panose="02000000000000000000" pitchFamily="2" charset="0"/>
                <a:cs typeface="Angsana New" panose="02020603050405020304" pitchFamily="18" charset="-34"/>
              </a:rPr>
              <a:t>In 1988 he founded IUCAA with Profs. J. V. </a:t>
            </a:r>
            <a:r>
              <a:rPr lang="en-US" sz="2000" dirty="0" err="1">
                <a:latin typeface="Book Antiqua" panose="02000000000000000000" pitchFamily="2" charset="0"/>
                <a:ea typeface="Book Antiqua" panose="02000000000000000000" pitchFamily="2" charset="0"/>
                <a:cs typeface="Angsana New" panose="02020603050405020304" pitchFamily="18" charset="-34"/>
              </a:rPr>
              <a:t>Narlikar</a:t>
            </a:r>
            <a:r>
              <a:rPr lang="en-US" sz="2000" dirty="0">
                <a:latin typeface="Book Antiqua" panose="02000000000000000000" pitchFamily="2" charset="0"/>
                <a:ea typeface="Book Antiqua" panose="02000000000000000000" pitchFamily="2" charset="0"/>
                <a:cs typeface="Angsana New" panose="02020603050405020304" pitchFamily="18" charset="-34"/>
              </a:rPr>
              <a:t> and A. </a:t>
            </a:r>
            <a:r>
              <a:rPr lang="en-US" sz="2000" dirty="0" err="1">
                <a:latin typeface="Book Antiqua" panose="02000000000000000000" pitchFamily="2" charset="0"/>
                <a:ea typeface="Book Antiqua" panose="02000000000000000000" pitchFamily="2" charset="0"/>
                <a:cs typeface="Angsana New" panose="02020603050405020304" pitchFamily="18" charset="-34"/>
              </a:rPr>
              <a:t>Kembhavi</a:t>
            </a:r>
            <a:r>
              <a:rPr lang="en-US" sz="2000" dirty="0">
                <a:latin typeface="Book Antiqua" panose="02000000000000000000" pitchFamily="2" charset="0"/>
                <a:ea typeface="Book Antiqua" panose="02000000000000000000" pitchFamily="2" charset="0"/>
                <a:cs typeface="Angsana New" panose="02020603050405020304" pitchFamily="18" charset="-34"/>
              </a:rPr>
              <a:t> where he became the 2</a:t>
            </a:r>
            <a:r>
              <a:rPr lang="en-US" sz="2000" baseline="30000" dirty="0">
                <a:latin typeface="Book Antiqua" panose="02000000000000000000" pitchFamily="2" charset="0"/>
                <a:ea typeface="Book Antiqua" panose="02000000000000000000" pitchFamily="2" charset="0"/>
                <a:cs typeface="Angsana New" panose="02020603050405020304" pitchFamily="18" charset="-34"/>
              </a:rPr>
              <a:t>nd</a:t>
            </a:r>
            <a:r>
              <a:rPr lang="en-US" sz="2000" dirty="0">
                <a:latin typeface="Book Antiqua" panose="02000000000000000000" pitchFamily="2" charset="0"/>
                <a:ea typeface="Book Antiqua" panose="02000000000000000000" pitchFamily="2" charset="0"/>
                <a:cs typeface="Angsana New" panose="02020603050405020304" pitchFamily="18" charset="-34"/>
              </a:rPr>
              <a:t> Director in 2003-2009.</a:t>
            </a:r>
          </a:p>
          <a:p>
            <a:pPr marL="342900" lvl="1" indent="-342900">
              <a:buSzPct val="200000"/>
              <a:buBlip>
                <a:blip r:embed="rId3">
                  <a:extLst>
                    <a:ext uri="{96DAC541-7B7A-43D3-8B79-37D633B846F1}">
                      <asvg:svgBlip xmlns:asvg="http://schemas.microsoft.com/office/drawing/2016/SVG/main" r:embed="rId4"/>
                    </a:ext>
                  </a:extLst>
                </a:blip>
              </a:buBlip>
            </a:pPr>
            <a:endParaRPr lang="en-US" sz="2000" dirty="0">
              <a:latin typeface="Book Antiqua" panose="02000000000000000000" pitchFamily="2" charset="0"/>
              <a:ea typeface="Book Antiqua" panose="02000000000000000000" pitchFamily="2" charset="0"/>
              <a:cs typeface="Angsana New" panose="02020603050405020304" pitchFamily="18" charset="-34"/>
            </a:endParaRPr>
          </a:p>
          <a:p>
            <a:pPr marL="342900" lvl="1" indent="-342900">
              <a:buSzPct val="200000"/>
              <a:buBlip>
                <a:blip r:embed="rId3">
                  <a:extLst>
                    <a:ext uri="{96DAC541-7B7A-43D3-8B79-37D633B846F1}">
                      <asvg:svgBlip xmlns:asvg="http://schemas.microsoft.com/office/drawing/2016/SVG/main" r:embed="rId4"/>
                    </a:ext>
                  </a:extLst>
                </a:blip>
              </a:buBlip>
            </a:pPr>
            <a:r>
              <a:rPr lang="en-US" sz="2000" dirty="0">
                <a:latin typeface="Book Antiqua" panose="02000000000000000000" pitchFamily="2" charset="0"/>
                <a:ea typeface="Book Antiqua" panose="02000000000000000000" pitchFamily="2" charset="0"/>
                <a:cs typeface="Angsana New" panose="02020603050405020304" pitchFamily="18" charset="-34"/>
              </a:rPr>
              <a:t>He held the M. A. Ansari Chair at CTP, Jamia </a:t>
            </a:r>
            <a:r>
              <a:rPr lang="en-US" sz="2000" dirty="0" err="1">
                <a:latin typeface="Book Antiqua" panose="02000000000000000000" pitchFamily="2" charset="0"/>
                <a:ea typeface="Book Antiqua" panose="02000000000000000000" pitchFamily="2" charset="0"/>
                <a:cs typeface="Angsana New" panose="02020603050405020304" pitchFamily="18" charset="-34"/>
              </a:rPr>
              <a:t>Millia</a:t>
            </a:r>
            <a:r>
              <a:rPr lang="en-US" sz="2000" dirty="0">
                <a:latin typeface="Book Antiqua" panose="02000000000000000000" pitchFamily="2" charset="0"/>
                <a:ea typeface="Book Antiqua" panose="02000000000000000000" pitchFamily="2" charset="0"/>
                <a:cs typeface="Angsana New" panose="02020603050405020304" pitchFamily="18" charset="-34"/>
              </a:rPr>
              <a:t> Islamia, New Delhi in 2012-2016.</a:t>
            </a:r>
          </a:p>
          <a:p>
            <a:pPr marL="342900" lvl="1" indent="-342900">
              <a:buSzPct val="200000"/>
              <a:buBlip>
                <a:blip r:embed="rId3">
                  <a:extLst>
                    <a:ext uri="{96DAC541-7B7A-43D3-8B79-37D633B846F1}">
                      <asvg:svgBlip xmlns:asvg="http://schemas.microsoft.com/office/drawing/2016/SVG/main" r:embed="rId4"/>
                    </a:ext>
                  </a:extLst>
                </a:blip>
              </a:buBlip>
            </a:pPr>
            <a:endParaRPr lang="en-US" sz="2000" dirty="0">
              <a:latin typeface="Book Antiqua" panose="02000000000000000000" pitchFamily="2" charset="0"/>
              <a:ea typeface="Book Antiqua" panose="02000000000000000000" pitchFamily="2" charset="0"/>
              <a:cs typeface="Angsana New" panose="02020603050405020304" pitchFamily="18" charset="-34"/>
            </a:endParaRPr>
          </a:p>
          <a:p>
            <a:pPr marL="342900" lvl="1" indent="-342900">
              <a:buSzPct val="200000"/>
              <a:buBlip>
                <a:blip r:embed="rId3">
                  <a:extLst>
                    <a:ext uri="{96DAC541-7B7A-43D3-8B79-37D633B846F1}">
                      <asvg:svgBlip xmlns:asvg="http://schemas.microsoft.com/office/drawing/2016/SVG/main" r:embed="rId4"/>
                    </a:ext>
                  </a:extLst>
                </a:blip>
              </a:buBlip>
            </a:pPr>
            <a:r>
              <a:rPr lang="en-US" sz="2000" dirty="0">
                <a:latin typeface="Book Antiqua" panose="02000000000000000000" pitchFamily="2" charset="0"/>
                <a:ea typeface="Book Antiqua" panose="02000000000000000000" pitchFamily="2" charset="0"/>
                <a:cs typeface="Angsana New" panose="02020603050405020304" pitchFamily="18" charset="-34"/>
              </a:rPr>
              <a:t>He was also visiting member of the University of KwaZulu-Natal, RSA, Portsmouth, UK and Bilbao, Spain.</a:t>
            </a:r>
          </a:p>
        </p:txBody>
      </p:sp>
      <p:sp>
        <p:nvSpPr>
          <p:cNvPr id="9" name="TextBox 8">
            <a:extLst>
              <a:ext uri="{FF2B5EF4-FFF2-40B4-BE49-F238E27FC236}">
                <a16:creationId xmlns:a16="http://schemas.microsoft.com/office/drawing/2014/main" id="{2B5ABEAA-1BE0-1E77-9A9F-74E99B70EEC2}"/>
              </a:ext>
            </a:extLst>
          </p:cNvPr>
          <p:cNvSpPr txBox="1"/>
          <p:nvPr/>
        </p:nvSpPr>
        <p:spPr>
          <a:xfrm>
            <a:off x="648324" y="408890"/>
            <a:ext cx="4591535" cy="523220"/>
          </a:xfrm>
          <a:prstGeom prst="rect">
            <a:avLst/>
          </a:prstGeom>
          <a:noFill/>
        </p:spPr>
        <p:txBody>
          <a:bodyPr wrap="square" rtlCol="0">
            <a:spAutoFit/>
          </a:bodyPr>
          <a:lstStyle/>
          <a:p>
            <a:pPr algn="l"/>
            <a:r>
              <a:rPr lang="en-US" sz="2800" b="1" dirty="0"/>
              <a:t>Professional journey</a:t>
            </a:r>
            <a:endParaRPr lang="en-US" sz="2800" dirty="0"/>
          </a:p>
        </p:txBody>
      </p:sp>
      <p:sp>
        <p:nvSpPr>
          <p:cNvPr id="10" name="Rounded Rectangle 9"/>
          <p:cNvSpPr/>
          <p:nvPr/>
        </p:nvSpPr>
        <p:spPr>
          <a:xfrm>
            <a:off x="0" y="0"/>
            <a:ext cx="12192000" cy="6858000"/>
          </a:xfrm>
          <a:prstGeom prst="roundRect">
            <a:avLst/>
          </a:prstGeom>
          <a:noFill/>
          <a:ln w="762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030502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DC"/>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B5ABEAA-1BE0-1E77-9A9F-74E99B70EEC2}"/>
              </a:ext>
            </a:extLst>
          </p:cNvPr>
          <p:cNvSpPr txBox="1"/>
          <p:nvPr/>
        </p:nvSpPr>
        <p:spPr>
          <a:xfrm>
            <a:off x="648324" y="408890"/>
            <a:ext cx="4591535" cy="523220"/>
          </a:xfrm>
          <a:prstGeom prst="rect">
            <a:avLst/>
          </a:prstGeom>
          <a:noFill/>
        </p:spPr>
        <p:txBody>
          <a:bodyPr wrap="square" rtlCol="0">
            <a:spAutoFit/>
          </a:bodyPr>
          <a:lstStyle/>
          <a:p>
            <a:pPr algn="l"/>
            <a:r>
              <a:rPr lang="en-US" sz="2800" b="1" dirty="0"/>
              <a:t>Scientific impact</a:t>
            </a:r>
            <a:endParaRPr lang="en-US" sz="2800" dirty="0"/>
          </a:p>
        </p:txBody>
      </p:sp>
      <p:sp>
        <p:nvSpPr>
          <p:cNvPr id="10" name="Rounded Rectangle 9"/>
          <p:cNvSpPr/>
          <p:nvPr/>
        </p:nvSpPr>
        <p:spPr>
          <a:xfrm>
            <a:off x="0" y="0"/>
            <a:ext cx="12192000" cy="6858000"/>
          </a:xfrm>
          <a:prstGeom prst="roundRect">
            <a:avLst/>
          </a:prstGeom>
          <a:noFill/>
          <a:ln w="762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Content Placeholder 3">
            <a:extLst>
              <a:ext uri="{FF2B5EF4-FFF2-40B4-BE49-F238E27FC236}">
                <a16:creationId xmlns:a16="http://schemas.microsoft.com/office/drawing/2014/main" id="{91E7A385-2F6D-67B6-5C1C-2B2F65FE2F55}"/>
              </a:ext>
            </a:extLst>
          </p:cNvPr>
          <p:cNvSpPr>
            <a:spLocks noGrp="1"/>
          </p:cNvSpPr>
          <p:nvPr>
            <p:ph idx="1"/>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183074" y="1181190"/>
            <a:ext cx="9545318" cy="5267920"/>
          </a:xfrm>
          <a:noFill/>
        </p:spPr>
        <p:txBody>
          <a:bodyPr>
            <a:noAutofit/>
          </a:bodyPr>
          <a:lstStyle/>
          <a:p>
            <a:pPr marL="342900" lvl="1" indent="-342900">
              <a:buSzPct val="200000"/>
              <a:buBlip>
                <a:blip r:embed="rId3">
                  <a:extLst>
                    <a:ext uri="{96DAC541-7B7A-43D3-8B79-37D633B846F1}">
                      <asvg:svgBlip xmlns:asvg="http://schemas.microsoft.com/office/drawing/2016/SVG/main" r:embed="rId4"/>
                    </a:ext>
                  </a:extLst>
                </a:blip>
              </a:buBlip>
            </a:pPr>
            <a:r>
              <a:rPr lang="en-US" sz="2000" dirty="0">
                <a:latin typeface="Book Antiqua" panose="02000000000000000000" pitchFamily="2" charset="0"/>
                <a:ea typeface="Book Antiqua" panose="02000000000000000000" pitchFamily="2" charset="0"/>
                <a:cs typeface="Angsana New" panose="02020603050405020304" pitchFamily="18" charset="-34"/>
              </a:rPr>
              <a:t>Prof. </a:t>
            </a:r>
            <a:r>
              <a:rPr lang="en-US" sz="2000" dirty="0" err="1">
                <a:latin typeface="Book Antiqua" panose="02000000000000000000" pitchFamily="2" charset="0"/>
                <a:ea typeface="Book Antiqua" panose="02000000000000000000" pitchFamily="2" charset="0"/>
                <a:cs typeface="Angsana New" panose="02020603050405020304" pitchFamily="18" charset="-34"/>
              </a:rPr>
              <a:t>Dadhich</a:t>
            </a:r>
            <a:r>
              <a:rPr lang="en-US" sz="2000" dirty="0">
                <a:latin typeface="Book Antiqua" panose="02000000000000000000" pitchFamily="2" charset="0"/>
                <a:ea typeface="Book Antiqua" panose="02000000000000000000" pitchFamily="2" charset="0"/>
                <a:cs typeface="Angsana New" panose="02020603050405020304" pitchFamily="18" charset="-34"/>
              </a:rPr>
              <a:t> contributed profoundly in </a:t>
            </a:r>
            <a:r>
              <a:rPr lang="en-IN" sz="2000" b="0" i="0" dirty="0" err="1">
                <a:solidFill>
                  <a:srgbClr val="000000"/>
                </a:solidFill>
                <a:effectLst/>
                <a:latin typeface="Book Antiqua" panose="02040602050305030304" pitchFamily="18" charset="0"/>
              </a:rPr>
              <a:t>brane</a:t>
            </a:r>
            <a:r>
              <a:rPr lang="en-IN" sz="2000" b="0" i="0" dirty="0">
                <a:solidFill>
                  <a:srgbClr val="000000"/>
                </a:solidFill>
                <a:effectLst/>
                <a:latin typeface="Book Antiqua" panose="02040602050305030304" pitchFamily="18" charset="0"/>
              </a:rPr>
              <a:t> world cosmologies, gravitational collapse, wormholes and the astrophysics of black holes</a:t>
            </a:r>
            <a:r>
              <a:rPr lang="en-US" sz="2000" b="0" i="0" dirty="0">
                <a:solidFill>
                  <a:srgbClr val="000000"/>
                </a:solidFill>
                <a:effectLst/>
                <a:latin typeface="Book Antiqua" panose="02040602050305030304" pitchFamily="18" charset="0"/>
              </a:rPr>
              <a:t>, higher-dimensional gravity (</a:t>
            </a:r>
            <a:r>
              <a:rPr lang="en-US" sz="2000" dirty="0">
                <a:latin typeface="Book Antiqua" panose="02000000000000000000" pitchFamily="2" charset="0"/>
                <a:ea typeface="Book Antiqua" panose="02000000000000000000" pitchFamily="2" charset="0"/>
                <a:cs typeface="Angsana New" panose="02020603050405020304" pitchFamily="18" charset="-34"/>
              </a:rPr>
              <a:t>L</a:t>
            </a:r>
            <a:r>
              <a:rPr lang="en-IN" sz="2000" b="0" i="0" dirty="0" err="1">
                <a:solidFill>
                  <a:srgbClr val="000000"/>
                </a:solidFill>
                <a:effectLst/>
                <a:latin typeface="Book Antiqua" panose="02040602050305030304" pitchFamily="18" charset="0"/>
              </a:rPr>
              <a:t>ovelock</a:t>
            </a:r>
            <a:r>
              <a:rPr lang="en-IN" sz="2000" b="0" i="0" dirty="0">
                <a:solidFill>
                  <a:srgbClr val="000000"/>
                </a:solidFill>
                <a:effectLst/>
                <a:latin typeface="Book Antiqua" panose="02040602050305030304" pitchFamily="18" charset="0"/>
              </a:rPr>
              <a:t> Gravity</a:t>
            </a:r>
            <a:r>
              <a:rPr lang="en-US" sz="2000" b="0" i="0" dirty="0">
                <a:solidFill>
                  <a:srgbClr val="000000"/>
                </a:solidFill>
                <a:effectLst/>
                <a:latin typeface="Book Antiqua" panose="02040602050305030304" pitchFamily="18" charset="0"/>
              </a:rPr>
              <a:t>).</a:t>
            </a:r>
            <a:endParaRPr lang="en-US" sz="2000" dirty="0">
              <a:latin typeface="Book Antiqua" panose="02040602050305030304" pitchFamily="18" charset="0"/>
              <a:cs typeface="Angsana New" panose="02020603050405020304" pitchFamily="18" charset="-34"/>
            </a:endParaRPr>
          </a:p>
          <a:p>
            <a:pPr marL="342900" lvl="1" indent="-342900">
              <a:buSzPct val="200000"/>
              <a:buBlip>
                <a:blip r:embed="rId3">
                  <a:extLst>
                    <a:ext uri="{96DAC541-7B7A-43D3-8B79-37D633B846F1}">
                      <asvg:svgBlip xmlns:asvg="http://schemas.microsoft.com/office/drawing/2016/SVG/main" r:embed="rId4"/>
                    </a:ext>
                  </a:extLst>
                </a:blip>
              </a:buBlip>
            </a:pPr>
            <a:endParaRPr lang="en-US" sz="2000" dirty="0">
              <a:latin typeface="Book Antiqua" panose="02040602050305030304" pitchFamily="18" charset="0"/>
              <a:ea typeface="Book Antiqua" panose="02000000000000000000" pitchFamily="2" charset="0"/>
              <a:cs typeface="Angsana New" panose="02020603050405020304" pitchFamily="18" charset="-34"/>
            </a:endParaRPr>
          </a:p>
          <a:p>
            <a:pPr marL="342900" lvl="1" indent="-342900">
              <a:buSzPct val="200000"/>
              <a:buBlip>
                <a:blip r:embed="rId3">
                  <a:extLst>
                    <a:ext uri="{96DAC541-7B7A-43D3-8B79-37D633B846F1}">
                      <asvg:svgBlip xmlns:asvg="http://schemas.microsoft.com/office/drawing/2016/SVG/main" r:embed="rId4"/>
                    </a:ext>
                  </a:extLst>
                </a:blip>
              </a:buBlip>
            </a:pPr>
            <a:r>
              <a:rPr lang="en-US" sz="2000" dirty="0">
                <a:latin typeface="Book Antiqua" panose="02000000000000000000" pitchFamily="2" charset="0"/>
                <a:ea typeface="Book Antiqua" panose="02000000000000000000" pitchFamily="2" charset="0"/>
                <a:cs typeface="Angsana New" panose="02020603050405020304" pitchFamily="18" charset="-34"/>
              </a:rPr>
              <a:t>He authored 200+ research papers in various impactful journals collaborating across the Globe.</a:t>
            </a:r>
          </a:p>
          <a:p>
            <a:pPr marL="342900" lvl="1" indent="-342900">
              <a:buSzPct val="200000"/>
              <a:buBlip>
                <a:blip r:embed="rId3">
                  <a:extLst>
                    <a:ext uri="{96DAC541-7B7A-43D3-8B79-37D633B846F1}">
                      <asvg:svgBlip xmlns:asvg="http://schemas.microsoft.com/office/drawing/2016/SVG/main" r:embed="rId4"/>
                    </a:ext>
                  </a:extLst>
                </a:blip>
              </a:buBlip>
            </a:pPr>
            <a:endParaRPr lang="en-US" sz="2000" dirty="0">
              <a:latin typeface="Book Antiqua" panose="02000000000000000000" pitchFamily="2" charset="0"/>
              <a:ea typeface="Book Antiqua" panose="02000000000000000000" pitchFamily="2" charset="0"/>
              <a:cs typeface="Angsana New" panose="02020603050405020304" pitchFamily="18" charset="-34"/>
            </a:endParaRPr>
          </a:p>
          <a:p>
            <a:pPr marL="342900" lvl="1" indent="-342900">
              <a:buSzPct val="200000"/>
              <a:buBlip>
                <a:blip r:embed="rId3">
                  <a:extLst>
                    <a:ext uri="{96DAC541-7B7A-43D3-8B79-37D633B846F1}">
                      <asvg:svgBlip xmlns:asvg="http://schemas.microsoft.com/office/drawing/2016/SVG/main" r:embed="rId4"/>
                    </a:ext>
                  </a:extLst>
                </a:blip>
              </a:buBlip>
            </a:pPr>
            <a:r>
              <a:rPr lang="en-US" sz="2000" dirty="0">
                <a:latin typeface="Book Antiqua" panose="02000000000000000000" pitchFamily="2" charset="0"/>
                <a:ea typeface="Book Antiqua" panose="02000000000000000000" pitchFamily="2" charset="0"/>
                <a:cs typeface="Angsana New" panose="02020603050405020304" pitchFamily="18" charset="-34"/>
              </a:rPr>
              <a:t>He co-evolved IUCAA into a world-renowned research center and led it to influence young researcher across Indian Universities. </a:t>
            </a:r>
          </a:p>
          <a:p>
            <a:pPr marL="342900" lvl="1" indent="-342900">
              <a:buSzPct val="200000"/>
              <a:buBlip>
                <a:blip r:embed="rId3">
                  <a:extLst>
                    <a:ext uri="{96DAC541-7B7A-43D3-8B79-37D633B846F1}">
                      <asvg:svgBlip xmlns:asvg="http://schemas.microsoft.com/office/drawing/2016/SVG/main" r:embed="rId4"/>
                    </a:ext>
                  </a:extLst>
                </a:blip>
              </a:buBlip>
            </a:pPr>
            <a:endParaRPr lang="en-US" sz="2000" dirty="0">
              <a:latin typeface="Book Antiqua" panose="02000000000000000000" pitchFamily="2" charset="0"/>
              <a:ea typeface="Book Antiqua" panose="02000000000000000000" pitchFamily="2" charset="0"/>
              <a:cs typeface="Angsana New" panose="02020603050405020304" pitchFamily="18" charset="-34"/>
            </a:endParaRPr>
          </a:p>
          <a:p>
            <a:pPr marL="342900" lvl="1" indent="-342900">
              <a:buSzPct val="200000"/>
              <a:buBlip>
                <a:blip r:embed="rId3">
                  <a:extLst>
                    <a:ext uri="{96DAC541-7B7A-43D3-8B79-37D633B846F1}">
                      <asvg:svgBlip xmlns:asvg="http://schemas.microsoft.com/office/drawing/2016/SVG/main" r:embed="rId4"/>
                    </a:ext>
                  </a:extLst>
                </a:blip>
              </a:buBlip>
            </a:pPr>
            <a:r>
              <a:rPr lang="en-US" sz="2000" dirty="0">
                <a:latin typeface="Book Antiqua" panose="02000000000000000000" pitchFamily="2" charset="0"/>
                <a:ea typeface="Book Antiqua" panose="02000000000000000000" pitchFamily="2" charset="0"/>
                <a:cs typeface="Angsana New" panose="02020603050405020304" pitchFamily="18" charset="-34"/>
              </a:rPr>
              <a:t>He was active with LIGO-India, </a:t>
            </a:r>
            <a:r>
              <a:rPr lang="en-IN" sz="2000" b="0" i="0" dirty="0">
                <a:solidFill>
                  <a:srgbClr val="000000"/>
                </a:solidFill>
                <a:effectLst/>
                <a:latin typeface="Book Antiqua" panose="02040602050305030304" pitchFamily="18" charset="0"/>
              </a:rPr>
              <a:t>Southern African Large Telescope</a:t>
            </a:r>
            <a:r>
              <a:rPr lang="en-US" sz="2000" dirty="0">
                <a:solidFill>
                  <a:srgbClr val="000000"/>
                </a:solidFill>
                <a:latin typeface="Book Antiqua" panose="02040602050305030304" pitchFamily="18" charset="0"/>
              </a:rPr>
              <a:t> and</a:t>
            </a:r>
            <a:r>
              <a:rPr lang="en-US" sz="2000" b="0" i="0" dirty="0">
                <a:solidFill>
                  <a:srgbClr val="000000"/>
                </a:solidFill>
                <a:effectLst/>
                <a:latin typeface="Book Antiqua" panose="02040602050305030304" pitchFamily="18" charset="0"/>
              </a:rPr>
              <a:t> </a:t>
            </a:r>
            <a:r>
              <a:rPr lang="en-IN" sz="2000" b="0" i="0" dirty="0">
                <a:solidFill>
                  <a:srgbClr val="000000"/>
                </a:solidFill>
                <a:effectLst/>
                <a:latin typeface="Book Antiqua" panose="02040602050305030304" pitchFamily="18" charset="0"/>
              </a:rPr>
              <a:t>Thirty Meter Telescope project</a:t>
            </a:r>
            <a:r>
              <a:rPr lang="en-US" sz="2000" b="0" i="0" dirty="0">
                <a:solidFill>
                  <a:srgbClr val="000000"/>
                </a:solidFill>
                <a:effectLst/>
                <a:latin typeface="Book Antiqua" panose="02040602050305030304" pitchFamily="18" charset="0"/>
              </a:rPr>
              <a:t> and took part in international efforts like MALS, LADUMA and HIRAX.</a:t>
            </a:r>
            <a:endParaRPr lang="en-US" sz="2000" dirty="0">
              <a:latin typeface="Book Antiqua" panose="02000000000000000000" pitchFamily="2" charset="0"/>
              <a:ea typeface="Book Antiqua" panose="02000000000000000000" pitchFamily="2" charset="0"/>
              <a:cs typeface="Angsana New" panose="02020603050405020304" pitchFamily="18" charset="-34"/>
            </a:endParaRPr>
          </a:p>
        </p:txBody>
      </p:sp>
    </p:spTree>
    <p:extLst>
      <p:ext uri="{BB962C8B-B14F-4D97-AF65-F5344CB8AC3E}">
        <p14:creationId xmlns:p14="http://schemas.microsoft.com/office/powerpoint/2010/main" val="4218101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DC"/>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1E7A385-2F6D-67B6-5C1C-2B2F65FE2F55}"/>
              </a:ext>
            </a:extLst>
          </p:cNvPr>
          <p:cNvSpPr>
            <a:spLocks noGrp="1"/>
          </p:cNvSpPr>
          <p:nvPr>
            <p:ph idx="1"/>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517182" y="1843985"/>
            <a:ext cx="9545318" cy="2948530"/>
          </a:xfrm>
          <a:noFill/>
        </p:spPr>
        <p:txBody>
          <a:bodyPr>
            <a:noAutofit/>
          </a:bodyPr>
          <a:lstStyle/>
          <a:p>
            <a:pPr marL="342900" lvl="1" indent="-342900">
              <a:buSzPct val="200000"/>
              <a:buBlip>
                <a:blip r:embed="rId3">
                  <a:extLst>
                    <a:ext uri="{96DAC541-7B7A-43D3-8B79-37D633B846F1}">
                      <asvg:svgBlip xmlns:asvg="http://schemas.microsoft.com/office/drawing/2016/SVG/main" r:embed="rId4"/>
                    </a:ext>
                  </a:extLst>
                </a:blip>
              </a:buBlip>
            </a:pPr>
            <a:r>
              <a:rPr lang="en-US" sz="2000" dirty="0">
                <a:latin typeface="Book Antiqua" panose="02040602050305030304" pitchFamily="18" charset="0"/>
              </a:rPr>
              <a:t>Honorary Research Professor title by University of KwaZulu-Natal, RSA.</a:t>
            </a:r>
          </a:p>
          <a:p>
            <a:pPr marL="342900" lvl="1" indent="-342900">
              <a:buSzPct val="200000"/>
              <a:buBlip>
                <a:blip r:embed="rId3">
                  <a:extLst>
                    <a:ext uri="{96DAC541-7B7A-43D3-8B79-37D633B846F1}">
                      <asvg:svgBlip xmlns:asvg="http://schemas.microsoft.com/office/drawing/2016/SVG/main" r:embed="rId4"/>
                    </a:ext>
                  </a:extLst>
                </a:blip>
              </a:buBlip>
            </a:pPr>
            <a:endParaRPr lang="en-US" sz="2000" dirty="0">
              <a:latin typeface="Book Antiqua" panose="02040602050305030304" pitchFamily="18" charset="0"/>
              <a:ea typeface="Book Antiqua" panose="02000000000000000000" pitchFamily="2" charset="0"/>
              <a:cs typeface="Angsana New" panose="02020603050405020304" pitchFamily="18" charset="-34"/>
            </a:endParaRPr>
          </a:p>
          <a:p>
            <a:pPr marL="342900" lvl="1" indent="-342900">
              <a:buSzPct val="200000"/>
              <a:buBlip>
                <a:blip r:embed="rId3">
                  <a:extLst>
                    <a:ext uri="{96DAC541-7B7A-43D3-8B79-37D633B846F1}">
                      <asvg:svgBlip xmlns:asvg="http://schemas.microsoft.com/office/drawing/2016/SVG/main" r:embed="rId4"/>
                    </a:ext>
                  </a:extLst>
                </a:blip>
              </a:buBlip>
            </a:pPr>
            <a:r>
              <a:rPr lang="en-US" sz="2000" dirty="0">
                <a:latin typeface="Book Antiqua" panose="02000000000000000000" pitchFamily="2" charset="0"/>
                <a:ea typeface="Book Antiqua" panose="02000000000000000000" pitchFamily="2" charset="0"/>
                <a:cs typeface="Angsana New" panose="02020603050405020304" pitchFamily="18" charset="-34"/>
              </a:rPr>
              <a:t>Fellow of Indian Academy of Sciences and National Academy of Sciences India.</a:t>
            </a:r>
          </a:p>
          <a:p>
            <a:pPr marL="342900" lvl="1" indent="-342900">
              <a:buSzPct val="200000"/>
              <a:buBlip>
                <a:blip r:embed="rId3">
                  <a:extLst>
                    <a:ext uri="{96DAC541-7B7A-43D3-8B79-37D633B846F1}">
                      <asvg:svgBlip xmlns:asvg="http://schemas.microsoft.com/office/drawing/2016/SVG/main" r:embed="rId4"/>
                    </a:ext>
                  </a:extLst>
                </a:blip>
              </a:buBlip>
            </a:pPr>
            <a:endParaRPr lang="en-US" sz="2000" dirty="0">
              <a:latin typeface="Book Antiqua" panose="02000000000000000000" pitchFamily="2" charset="0"/>
              <a:ea typeface="Book Antiqua" panose="02000000000000000000" pitchFamily="2" charset="0"/>
              <a:cs typeface="Angsana New" panose="02020603050405020304" pitchFamily="18" charset="-34"/>
            </a:endParaRPr>
          </a:p>
          <a:p>
            <a:pPr marL="342900" lvl="1" indent="-342900">
              <a:buSzPct val="200000"/>
              <a:buBlip>
                <a:blip r:embed="rId3">
                  <a:extLst>
                    <a:ext uri="{96DAC541-7B7A-43D3-8B79-37D633B846F1}">
                      <asvg:svgBlip xmlns:asvg="http://schemas.microsoft.com/office/drawing/2016/SVG/main" r:embed="rId4"/>
                    </a:ext>
                  </a:extLst>
                </a:blip>
              </a:buBlip>
            </a:pPr>
            <a:r>
              <a:rPr lang="en-US" sz="2000" dirty="0">
                <a:latin typeface="Book Antiqua" panose="02000000000000000000" pitchFamily="2" charset="0"/>
                <a:ea typeface="Book Antiqua" panose="02000000000000000000" pitchFamily="2" charset="0"/>
                <a:cs typeface="Angsana New" panose="02020603050405020304" pitchFamily="18" charset="-34"/>
              </a:rPr>
              <a:t>Won the C. V. Raman award.</a:t>
            </a:r>
          </a:p>
          <a:p>
            <a:pPr marL="342900" lvl="1" indent="-342900">
              <a:buSzPct val="200000"/>
              <a:buBlip>
                <a:blip r:embed="rId3">
                  <a:extLst>
                    <a:ext uri="{96DAC541-7B7A-43D3-8B79-37D633B846F1}">
                      <asvg:svgBlip xmlns:asvg="http://schemas.microsoft.com/office/drawing/2016/SVG/main" r:embed="rId4"/>
                    </a:ext>
                  </a:extLst>
                </a:blip>
              </a:buBlip>
            </a:pPr>
            <a:endParaRPr lang="en-US" sz="2000" dirty="0">
              <a:latin typeface="Book Antiqua" panose="02000000000000000000" pitchFamily="2" charset="0"/>
              <a:cs typeface="Angsana New" panose="02020603050405020304" pitchFamily="18" charset="-34"/>
            </a:endParaRPr>
          </a:p>
          <a:p>
            <a:pPr marL="342900" lvl="1" indent="-342900">
              <a:buSzPct val="200000"/>
              <a:buBlip>
                <a:blip r:embed="rId3">
                  <a:extLst>
                    <a:ext uri="{96DAC541-7B7A-43D3-8B79-37D633B846F1}">
                      <asvg:svgBlip xmlns:asvg="http://schemas.microsoft.com/office/drawing/2016/SVG/main" r:embed="rId4"/>
                    </a:ext>
                  </a:extLst>
                </a:blip>
              </a:buBlip>
            </a:pPr>
            <a:r>
              <a:rPr lang="en-US" sz="2000" dirty="0">
                <a:latin typeface="Book Antiqua" panose="02040602050305030304" pitchFamily="18" charset="0"/>
              </a:rPr>
              <a:t>Multiple Honorable Mentions from Gravity Research Foundation</a:t>
            </a:r>
          </a:p>
          <a:p>
            <a:pPr marL="342900" lvl="1" indent="-342900">
              <a:buFont typeface="Arial" panose="020B0604020202020204" pitchFamily="34" charset="0"/>
              <a:buChar char="•"/>
            </a:pPr>
            <a:endParaRPr lang="en-US" sz="2400" dirty="0">
              <a:latin typeface="Book Antiqua" panose="02000000000000000000" pitchFamily="2" charset="0"/>
              <a:ea typeface="Book Antiqua" panose="02000000000000000000" pitchFamily="2" charset="0"/>
              <a:cs typeface="Angsana New" panose="02020603050405020304" pitchFamily="18" charset="-34"/>
            </a:endParaRPr>
          </a:p>
        </p:txBody>
      </p:sp>
      <p:sp>
        <p:nvSpPr>
          <p:cNvPr id="9" name="TextBox 8">
            <a:extLst>
              <a:ext uri="{FF2B5EF4-FFF2-40B4-BE49-F238E27FC236}">
                <a16:creationId xmlns:a16="http://schemas.microsoft.com/office/drawing/2014/main" id="{2B5ABEAA-1BE0-1E77-9A9F-74E99B70EEC2}"/>
              </a:ext>
            </a:extLst>
          </p:cNvPr>
          <p:cNvSpPr txBox="1"/>
          <p:nvPr/>
        </p:nvSpPr>
        <p:spPr>
          <a:xfrm>
            <a:off x="648324" y="408890"/>
            <a:ext cx="4591535" cy="523220"/>
          </a:xfrm>
          <a:prstGeom prst="rect">
            <a:avLst/>
          </a:prstGeom>
          <a:noFill/>
        </p:spPr>
        <p:txBody>
          <a:bodyPr wrap="square" rtlCol="0">
            <a:spAutoFit/>
          </a:bodyPr>
          <a:lstStyle/>
          <a:p>
            <a:pPr algn="l"/>
            <a:r>
              <a:rPr lang="en-US" sz="2800" b="1" dirty="0"/>
              <a:t>Honors and Achievements</a:t>
            </a:r>
            <a:endParaRPr lang="en-US" sz="2800" dirty="0"/>
          </a:p>
        </p:txBody>
      </p:sp>
      <p:sp>
        <p:nvSpPr>
          <p:cNvPr id="10" name="Rounded Rectangle 9"/>
          <p:cNvSpPr/>
          <p:nvPr/>
        </p:nvSpPr>
        <p:spPr>
          <a:xfrm>
            <a:off x="0" y="0"/>
            <a:ext cx="12192000" cy="6858000"/>
          </a:xfrm>
          <a:prstGeom prst="roundRect">
            <a:avLst/>
          </a:prstGeom>
          <a:noFill/>
          <a:ln w="762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870953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DC"/>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053E5C-DF2D-40E3-E72D-6CB326CCD3E3}"/>
              </a:ext>
            </a:extLst>
          </p:cNvPr>
          <p:cNvSpPr txBox="1"/>
          <p:nvPr/>
        </p:nvSpPr>
        <p:spPr>
          <a:xfrm>
            <a:off x="791843" y="277096"/>
            <a:ext cx="4591535" cy="523220"/>
          </a:xfrm>
          <a:prstGeom prst="rect">
            <a:avLst/>
          </a:prstGeom>
          <a:noFill/>
        </p:spPr>
        <p:txBody>
          <a:bodyPr wrap="square" rtlCol="0">
            <a:spAutoFit/>
          </a:bodyPr>
          <a:lstStyle/>
          <a:p>
            <a:pPr algn="l"/>
            <a:r>
              <a:rPr lang="en-US" sz="2800" b="1" dirty="0"/>
              <a:t>Further…</a:t>
            </a:r>
            <a:endParaRPr lang="en-US" sz="2800" dirty="0"/>
          </a:p>
        </p:txBody>
      </p:sp>
      <p:sp>
        <p:nvSpPr>
          <p:cNvPr id="6" name="Content Placeholder 3">
            <a:extLst>
              <a:ext uri="{FF2B5EF4-FFF2-40B4-BE49-F238E27FC236}">
                <a16:creationId xmlns:a16="http://schemas.microsoft.com/office/drawing/2014/main" id="{0DB8AC6F-8DD4-8219-7D9A-83B53DBF953A}"/>
              </a:ext>
            </a:extLst>
          </p:cNvPr>
          <p:cNvSpPr txBox="1">
            <a:spLocks/>
          </p:cNvSpPr>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782284" y="1914857"/>
            <a:ext cx="9545318" cy="3648717"/>
          </a:xfrm>
          <a:prstGeom prst="rect">
            <a:avLst/>
          </a:prstGeom>
          <a:noFill/>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SzPct val="200000"/>
              <a:buBlip>
                <a:blip r:embed="rId3">
                  <a:extLst>
                    <a:ext uri="{96DAC541-7B7A-43D3-8B79-37D633B846F1}">
                      <asvg:svgBlip xmlns:asvg="http://schemas.microsoft.com/office/drawing/2016/SVG/main" r:embed="rId4"/>
                    </a:ext>
                  </a:extLst>
                </a:blip>
              </a:buBlip>
            </a:pPr>
            <a:r>
              <a:rPr lang="en-US" sz="2000" dirty="0">
                <a:latin typeface="Book Antiqua" panose="02040602050305030304" pitchFamily="18" charset="0"/>
              </a:rPr>
              <a:t>Popularized Physics across the length and breadth of India.</a:t>
            </a:r>
          </a:p>
          <a:p>
            <a:pPr marL="342900" lvl="1" indent="-342900">
              <a:buSzPct val="200000"/>
              <a:buBlip>
                <a:blip r:embed="rId3">
                  <a:extLst>
                    <a:ext uri="{96DAC541-7B7A-43D3-8B79-37D633B846F1}">
                      <asvg:svgBlip xmlns:asvg="http://schemas.microsoft.com/office/drawing/2016/SVG/main" r:embed="rId4"/>
                    </a:ext>
                  </a:extLst>
                </a:blip>
              </a:buBlip>
            </a:pPr>
            <a:endParaRPr lang="en-US" sz="2000" dirty="0">
              <a:latin typeface="Book Antiqua" panose="02040602050305030304" pitchFamily="18" charset="0"/>
            </a:endParaRPr>
          </a:p>
          <a:p>
            <a:pPr marL="342900" lvl="1" indent="-342900">
              <a:buSzPct val="200000"/>
              <a:buBlip>
                <a:blip r:embed="rId3">
                  <a:extLst>
                    <a:ext uri="{96DAC541-7B7A-43D3-8B79-37D633B846F1}">
                      <asvg:svgBlip xmlns:asvg="http://schemas.microsoft.com/office/drawing/2016/SVG/main" r:embed="rId4"/>
                    </a:ext>
                  </a:extLst>
                </a:blip>
              </a:buBlip>
            </a:pPr>
            <a:r>
              <a:rPr lang="en-IN" sz="2000" dirty="0">
                <a:latin typeface="Book Antiqua" panose="02040602050305030304" pitchFamily="18" charset="0"/>
              </a:rPr>
              <a:t>Promoted public engagement and lectures to bridge science and society for better understanding.</a:t>
            </a:r>
            <a:endParaRPr lang="en-US" sz="2000" dirty="0">
              <a:latin typeface="Book Antiqua" panose="02040602050305030304" pitchFamily="18" charset="0"/>
            </a:endParaRPr>
          </a:p>
          <a:p>
            <a:pPr marL="342900" lvl="1" indent="-342900">
              <a:buSzPct val="200000"/>
              <a:buBlip>
                <a:blip r:embed="rId3">
                  <a:extLst>
                    <a:ext uri="{96DAC541-7B7A-43D3-8B79-37D633B846F1}">
                      <asvg:svgBlip xmlns:asvg="http://schemas.microsoft.com/office/drawing/2016/SVG/main" r:embed="rId4"/>
                    </a:ext>
                  </a:extLst>
                </a:blip>
              </a:buBlip>
            </a:pPr>
            <a:endParaRPr lang="en-US" sz="2000" dirty="0">
              <a:latin typeface="Book Antiqua" panose="02040602050305030304" pitchFamily="18" charset="0"/>
            </a:endParaRPr>
          </a:p>
          <a:p>
            <a:pPr marL="342900" lvl="1" indent="-342900">
              <a:buSzPct val="200000"/>
              <a:buBlip>
                <a:blip r:embed="rId3">
                  <a:extLst>
                    <a:ext uri="{96DAC541-7B7A-43D3-8B79-37D633B846F1}">
                      <asvg:svgBlip xmlns:asvg="http://schemas.microsoft.com/office/drawing/2016/SVG/main" r:embed="rId4"/>
                    </a:ext>
                  </a:extLst>
                </a:blip>
              </a:buBlip>
            </a:pPr>
            <a:r>
              <a:rPr lang="en-IN" sz="2000" dirty="0">
                <a:latin typeface="Book Antiqua" panose="02040602050305030304" pitchFamily="18" charset="0"/>
              </a:rPr>
              <a:t>Advocated for sustainable development and actively participated in local environmental movements.</a:t>
            </a:r>
            <a:endParaRPr lang="en-US" sz="2000" dirty="0">
              <a:latin typeface="Book Antiqua" panose="02040602050305030304" pitchFamily="18" charset="0"/>
            </a:endParaRPr>
          </a:p>
        </p:txBody>
      </p:sp>
      <p:sp>
        <p:nvSpPr>
          <p:cNvPr id="8" name="Rounded Rectangle 7"/>
          <p:cNvSpPr/>
          <p:nvPr/>
        </p:nvSpPr>
        <p:spPr>
          <a:xfrm>
            <a:off x="0" y="0"/>
            <a:ext cx="12192000" cy="6858000"/>
          </a:xfrm>
          <a:prstGeom prst="roundRect">
            <a:avLst/>
          </a:prstGeom>
          <a:noFill/>
          <a:ln w="762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868263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DC"/>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F043E85-7F24-09B3-59F3-E2FF1F41A8A3}"/>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729727" y="299987"/>
            <a:ext cx="9117862" cy="4193859"/>
          </a:xfrm>
        </p:spPr>
      </p:pic>
      <p:sp>
        <p:nvSpPr>
          <p:cNvPr id="10" name="TextBox 9">
            <a:extLst>
              <a:ext uri="{FF2B5EF4-FFF2-40B4-BE49-F238E27FC236}">
                <a16:creationId xmlns:a16="http://schemas.microsoft.com/office/drawing/2014/main" id="{B61C9808-9B61-708A-0F45-9ED9ACAE82C7}"/>
              </a:ext>
            </a:extLst>
          </p:cNvPr>
          <p:cNvSpPr txBox="1"/>
          <p:nvPr/>
        </p:nvSpPr>
        <p:spPr>
          <a:xfrm>
            <a:off x="5182488" y="2513712"/>
            <a:ext cx="1828800" cy="1828800"/>
          </a:xfrm>
          <a:prstGeom prst="rect">
            <a:avLst/>
          </a:prstGeom>
          <a:noFill/>
        </p:spPr>
        <p:txBody>
          <a:bodyPr wrap="square" rtlCol="0">
            <a:spAutoFit/>
          </a:bodyPr>
          <a:lstStyle/>
          <a:p>
            <a:pPr algn="l"/>
            <a:endParaRPr lang="en-US" dirty="0"/>
          </a:p>
        </p:txBody>
      </p:sp>
      <p:sp>
        <p:nvSpPr>
          <p:cNvPr id="11" name="TextBox 10">
            <a:extLst>
              <a:ext uri="{FF2B5EF4-FFF2-40B4-BE49-F238E27FC236}">
                <a16:creationId xmlns:a16="http://schemas.microsoft.com/office/drawing/2014/main" id="{2BE38BD0-8A23-808A-3E78-FE6EA37DD8F8}"/>
              </a:ext>
            </a:extLst>
          </p:cNvPr>
          <p:cNvSpPr txBox="1"/>
          <p:nvPr/>
        </p:nvSpPr>
        <p:spPr>
          <a:xfrm>
            <a:off x="1132126" y="4675869"/>
            <a:ext cx="9927747" cy="1708160"/>
          </a:xfrm>
          <a:prstGeom prst="rect">
            <a:avLst/>
          </a:prstGeom>
          <a:noFill/>
        </p:spPr>
        <p:txBody>
          <a:bodyPr wrap="square" rtlCol="0">
            <a:spAutoFit/>
          </a:bodyPr>
          <a:lstStyle/>
          <a:p>
            <a:pPr algn="l">
              <a:lnSpc>
                <a:spcPct val="150000"/>
              </a:lnSpc>
            </a:pPr>
            <a:r>
              <a:rPr lang="en-US" sz="2400" dirty="0">
                <a:latin typeface="Lucida Calligraphy" panose="02000000000000000000" pitchFamily="2" charset="0"/>
                <a:ea typeface="Lucida Calligraphy" panose="02000000000000000000" pitchFamily="2" charset="0"/>
                <a:cs typeface="Aldhabi" pitchFamily="2" charset="-78"/>
              </a:rPr>
              <a:t>He visited us earlier this year in mid-October…                                                                </a:t>
            </a:r>
          </a:p>
          <a:p>
            <a:pPr algn="l">
              <a:lnSpc>
                <a:spcPct val="150000"/>
              </a:lnSpc>
            </a:pPr>
            <a:r>
              <a:rPr lang="en-US" sz="2400" dirty="0">
                <a:latin typeface="Lucida Calligraphy" panose="02000000000000000000" pitchFamily="2" charset="0"/>
                <a:ea typeface="Lucida Calligraphy" panose="02000000000000000000" pitchFamily="2" charset="0"/>
                <a:cs typeface="Aldhabi" pitchFamily="2" charset="-78"/>
              </a:rPr>
              <a:t>        Inspired and left with many fond memories…                                                 </a:t>
            </a:r>
          </a:p>
          <a:p>
            <a:pPr algn="l">
              <a:lnSpc>
                <a:spcPct val="150000"/>
              </a:lnSpc>
            </a:pPr>
            <a:r>
              <a:rPr lang="en-US" sz="2400" dirty="0">
                <a:latin typeface="Lucida Calligraphy" panose="02000000000000000000" pitchFamily="2" charset="0"/>
                <a:ea typeface="Lucida Calligraphy" panose="02000000000000000000" pitchFamily="2" charset="0"/>
                <a:cs typeface="Aldhabi" pitchFamily="2" charset="-78"/>
              </a:rPr>
              <a:t>                                  And with an invaluable legacy… </a:t>
            </a:r>
          </a:p>
        </p:txBody>
      </p:sp>
      <p:sp>
        <p:nvSpPr>
          <p:cNvPr id="12" name="Rounded Rectangle 11"/>
          <p:cNvSpPr/>
          <p:nvPr/>
        </p:nvSpPr>
        <p:spPr>
          <a:xfrm>
            <a:off x="0" y="0"/>
            <a:ext cx="12192000" cy="6858000"/>
          </a:xfrm>
          <a:prstGeom prst="roundRect">
            <a:avLst/>
          </a:prstGeom>
          <a:noFill/>
          <a:ln w="762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52215613"/>
      </p:ext>
    </p:extLst>
  </p:cSld>
  <p:clrMapOvr>
    <a:masterClrMapping/>
  </p:clrMapOvr>
  <p:transition>
    <p:fade/>
  </p:transition>
</p:sld>
</file>

<file path=ppt/theme/theme1.xml><?xml version="1.0" encoding="utf-8"?>
<a:theme xmlns:a="http://schemas.openxmlformats.org/drawingml/2006/main" name="Citation">
  <a:themeElements>
    <a:clrScheme name="Citation Design">
      <a:dk1>
        <a:srgbClr val="000000"/>
      </a:dk1>
      <a:lt1>
        <a:srgbClr val="FFFFFF"/>
      </a:lt1>
      <a:dk2>
        <a:srgbClr val="01375D"/>
      </a:dk2>
      <a:lt2>
        <a:srgbClr val="F3F2EF"/>
      </a:lt2>
      <a:accent1>
        <a:srgbClr val="585142"/>
      </a:accent1>
      <a:accent2>
        <a:srgbClr val="C1B4A1"/>
      </a:accent2>
      <a:accent3>
        <a:srgbClr val="815B42"/>
      </a:accent3>
      <a:accent4>
        <a:srgbClr val="73582F"/>
      </a:accent4>
      <a:accent5>
        <a:srgbClr val="58393C"/>
      </a:accent5>
      <a:accent6>
        <a:srgbClr val="85584E"/>
      </a:accent6>
      <a:hlink>
        <a:srgbClr val="E05C37"/>
      </a:hlink>
      <a:folHlink>
        <a:srgbClr val="2E9884"/>
      </a:folHlink>
    </a:clrScheme>
    <a:fontScheme name="Custom 62">
      <a:majorFont>
        <a:latin typeface="Franklin Gothic Heavy"/>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 design_CoPilot Updates_win32_EF_v8" id="{9DEE9FBB-DC1C-45AA-8B67-111DE4A99BF2}" vid="{E71669C5-CDD3-48AC-A69A-CB015CAC44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C405A2-288D-4ACA-9C67-9C5EE383EE05}">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0194D626-FF99-4D14-A6F7-C95F3B663853}">
  <ds:schemaRefs>
    <ds:schemaRef ds:uri="http://schemas.microsoft.com/sharepoint/v3/contenttype/forms"/>
  </ds:schemaRefs>
</ds:datastoreItem>
</file>

<file path=customXml/itemProps3.xml><?xml version="1.0" encoding="utf-8"?>
<ds:datastoreItem xmlns:ds="http://schemas.openxmlformats.org/officeDocument/2006/customXml" ds:itemID="{E20973AB-2219-419D-9825-C20FDA65DD92}">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5533</TotalTime>
  <Words>1365</Words>
  <Application>Microsoft Office PowerPoint</Application>
  <PresentationFormat>Widescreen</PresentationFormat>
  <Paragraphs>60</Paragraphs>
  <Slides>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ADLaM Display</vt:lpstr>
      <vt:lpstr>Aldhabi</vt:lpstr>
      <vt:lpstr>Angsana New</vt:lpstr>
      <vt:lpstr>Aptos</vt:lpstr>
      <vt:lpstr>Arial</vt:lpstr>
      <vt:lpstr>Blackadder ITC</vt:lpstr>
      <vt:lpstr>Book Antiqua</vt:lpstr>
      <vt:lpstr>Franklin Gothic Heavy</vt:lpstr>
      <vt:lpstr>Franklin Gothic Medium</vt:lpstr>
      <vt:lpstr>Lucida Calligraphy</vt:lpstr>
      <vt:lpstr>Selawik</vt:lpstr>
      <vt:lpstr>Citation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Kumar Abhinav</cp:lastModifiedBy>
  <cp:revision>6</cp:revision>
  <dcterms:created xsi:type="dcterms:W3CDTF">2024-06-26T20:20:27Z</dcterms:created>
  <dcterms:modified xsi:type="dcterms:W3CDTF">2025-12-08T06:09:26Z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